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0" r:id="rId2"/>
    <p:sldId id="268" r:id="rId3"/>
    <p:sldId id="380" r:id="rId4"/>
    <p:sldId id="379" r:id="rId5"/>
    <p:sldId id="381" r:id="rId6"/>
    <p:sldId id="382" r:id="rId7"/>
    <p:sldId id="386" r:id="rId8"/>
    <p:sldId id="384" r:id="rId9"/>
    <p:sldId id="385" r:id="rId10"/>
    <p:sldId id="38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3DAC91-A412-4668-A145-6AEAE6399189}" v="24" dt="2023-06-26T15:36:10.344"/>
    <p1510:client id="{47845102-042D-4F69-9B23-C1EDAD27BA87}" v="2" dt="2023-06-28T10:49:11.9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60"/>
  </p:normalViewPr>
  <p:slideViewPr>
    <p:cSldViewPr snapToGrid="0" showGuides="1">
      <p:cViewPr varScale="1">
        <p:scale>
          <a:sx n="90" d="100"/>
          <a:sy n="90" d="100"/>
        </p:scale>
        <p:origin x="84"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Snelson" userId="a580bfd2c2fdb838" providerId="LiveId" clId="{EA33B4C0-157E-4408-863C-159BDD3F9154}"/>
    <pc:docChg chg="custSel delSld modSld sldOrd">
      <pc:chgData name="Helen Snelson" userId="a580bfd2c2fdb838" providerId="LiveId" clId="{EA33B4C0-157E-4408-863C-159BDD3F9154}" dt="2022-02-08T13:27:00.266" v="678" actId="20577"/>
      <pc:docMkLst>
        <pc:docMk/>
      </pc:docMkLst>
      <pc:sldChg chg="del">
        <pc:chgData name="Helen Snelson" userId="a580bfd2c2fdb838" providerId="LiveId" clId="{EA33B4C0-157E-4408-863C-159BDD3F9154}" dt="2022-01-27T15:27:16.575" v="52" actId="47"/>
        <pc:sldMkLst>
          <pc:docMk/>
          <pc:sldMk cId="1946551880" sldId="258"/>
        </pc:sldMkLst>
      </pc:sldChg>
      <pc:sldChg chg="modSp mod">
        <pc:chgData name="Helen Snelson" userId="a580bfd2c2fdb838" providerId="LiveId" clId="{EA33B4C0-157E-4408-863C-159BDD3F9154}" dt="2022-02-02T12:01:35.806" v="246" actId="20577"/>
        <pc:sldMkLst>
          <pc:docMk/>
          <pc:sldMk cId="1712085401" sldId="266"/>
        </pc:sldMkLst>
        <pc:spChg chg="mod">
          <ac:chgData name="Helen Snelson" userId="a580bfd2c2fdb838" providerId="LiveId" clId="{EA33B4C0-157E-4408-863C-159BDD3F9154}" dt="2022-02-02T12:01:35.806" v="246" actId="20577"/>
          <ac:spMkLst>
            <pc:docMk/>
            <pc:sldMk cId="1712085401" sldId="266"/>
            <ac:spMk id="8" creationId="{DECC921A-5508-40DA-8200-6F6F18BF2761}"/>
          </ac:spMkLst>
        </pc:spChg>
      </pc:sldChg>
      <pc:sldChg chg="del">
        <pc:chgData name="Helen Snelson" userId="a580bfd2c2fdb838" providerId="LiveId" clId="{EA33B4C0-157E-4408-863C-159BDD3F9154}" dt="2022-02-02T14:04:30.694" v="585" actId="47"/>
        <pc:sldMkLst>
          <pc:docMk/>
          <pc:sldMk cId="3241911280" sldId="269"/>
        </pc:sldMkLst>
      </pc:sldChg>
      <pc:sldChg chg="modSp mod">
        <pc:chgData name="Helen Snelson" userId="a580bfd2c2fdb838" providerId="LiveId" clId="{EA33B4C0-157E-4408-863C-159BDD3F9154}" dt="2022-02-08T13:27:00.266" v="678" actId="20577"/>
        <pc:sldMkLst>
          <pc:docMk/>
          <pc:sldMk cId="1196160928" sldId="270"/>
        </pc:sldMkLst>
        <pc:spChg chg="mod">
          <ac:chgData name="Helen Snelson" userId="a580bfd2c2fdb838" providerId="LiveId" clId="{EA33B4C0-157E-4408-863C-159BDD3F9154}" dt="2022-02-08T13:27:00.266" v="678" actId="20577"/>
          <ac:spMkLst>
            <pc:docMk/>
            <pc:sldMk cId="1196160928" sldId="270"/>
            <ac:spMk id="8" creationId="{DECC921A-5508-40DA-8200-6F6F18BF2761}"/>
          </ac:spMkLst>
        </pc:spChg>
      </pc:sldChg>
      <pc:sldChg chg="del">
        <pc:chgData name="Helen Snelson" userId="a580bfd2c2fdb838" providerId="LiveId" clId="{EA33B4C0-157E-4408-863C-159BDD3F9154}" dt="2022-01-27T15:23:45.530" v="0"/>
        <pc:sldMkLst>
          <pc:docMk/>
          <pc:sldMk cId="706614238" sldId="272"/>
        </pc:sldMkLst>
      </pc:sldChg>
      <pc:sldChg chg="modSp mod ord">
        <pc:chgData name="Helen Snelson" userId="a580bfd2c2fdb838" providerId="LiveId" clId="{EA33B4C0-157E-4408-863C-159BDD3F9154}" dt="2022-02-02T13:09:21.726" v="337"/>
        <pc:sldMkLst>
          <pc:docMk/>
          <pc:sldMk cId="1762157808" sldId="272"/>
        </pc:sldMkLst>
        <pc:spChg chg="mod">
          <ac:chgData name="Helen Snelson" userId="a580bfd2c2fdb838" providerId="LiveId" clId="{EA33B4C0-157E-4408-863C-159BDD3F9154}" dt="2022-01-27T15:24:09.160" v="33" actId="20577"/>
          <ac:spMkLst>
            <pc:docMk/>
            <pc:sldMk cId="1762157808" sldId="272"/>
            <ac:spMk id="4" creationId="{C0D2AB2F-1692-304A-8C48-10422E097890}"/>
          </ac:spMkLst>
        </pc:spChg>
        <pc:spChg chg="mod">
          <ac:chgData name="Helen Snelson" userId="a580bfd2c2fdb838" providerId="LiveId" clId="{EA33B4C0-157E-4408-863C-159BDD3F9154}" dt="2022-01-27T15:25:01.977" v="51" actId="20577"/>
          <ac:spMkLst>
            <pc:docMk/>
            <pc:sldMk cId="1762157808" sldId="272"/>
            <ac:spMk id="8" creationId="{DECC921A-5508-40DA-8200-6F6F18BF2761}"/>
          </ac:spMkLst>
        </pc:spChg>
      </pc:sldChg>
      <pc:sldChg chg="addSp delSp modSp mod">
        <pc:chgData name="Helen Snelson" userId="a580bfd2c2fdb838" providerId="LiveId" clId="{EA33B4C0-157E-4408-863C-159BDD3F9154}" dt="2022-02-02T13:08:27.623" v="335" actId="20577"/>
        <pc:sldMkLst>
          <pc:docMk/>
          <pc:sldMk cId="2432590101" sldId="273"/>
        </pc:sldMkLst>
        <pc:spChg chg="add mod">
          <ac:chgData name="Helen Snelson" userId="a580bfd2c2fdb838" providerId="LiveId" clId="{EA33B4C0-157E-4408-863C-159BDD3F9154}" dt="2022-02-02T13:08:27.623" v="335" actId="20577"/>
          <ac:spMkLst>
            <pc:docMk/>
            <pc:sldMk cId="2432590101" sldId="273"/>
            <ac:spMk id="2" creationId="{69399956-385E-4B27-A7D0-55F8113B03E6}"/>
          </ac:spMkLst>
        </pc:spChg>
        <pc:spChg chg="mod">
          <ac:chgData name="Helen Snelson" userId="a580bfd2c2fdb838" providerId="LiveId" clId="{EA33B4C0-157E-4408-863C-159BDD3F9154}" dt="2022-01-27T16:18:49.270" v="242" actId="6549"/>
          <ac:spMkLst>
            <pc:docMk/>
            <pc:sldMk cId="2432590101" sldId="273"/>
            <ac:spMk id="4" creationId="{C0D2AB2F-1692-304A-8C48-10422E097890}"/>
          </ac:spMkLst>
        </pc:spChg>
        <pc:spChg chg="del">
          <ac:chgData name="Helen Snelson" userId="a580bfd2c2fdb838" providerId="LiveId" clId="{EA33B4C0-157E-4408-863C-159BDD3F9154}" dt="2022-01-27T16:18:21.228" v="132" actId="478"/>
          <ac:spMkLst>
            <pc:docMk/>
            <pc:sldMk cId="2432590101" sldId="273"/>
            <ac:spMk id="8" creationId="{DECC921A-5508-40DA-8200-6F6F18BF2761}"/>
          </ac:spMkLst>
        </pc:spChg>
      </pc:sldChg>
      <pc:sldChg chg="addSp modSp mod modAnim">
        <pc:chgData name="Helen Snelson" userId="a580bfd2c2fdb838" providerId="LiveId" clId="{EA33B4C0-157E-4408-863C-159BDD3F9154}" dt="2022-02-02T13:38:30.488" v="584" actId="1076"/>
        <pc:sldMkLst>
          <pc:docMk/>
          <pc:sldMk cId="1206200337" sldId="274"/>
        </pc:sldMkLst>
        <pc:spChg chg="mod">
          <ac:chgData name="Helen Snelson" userId="a580bfd2c2fdb838" providerId="LiveId" clId="{EA33B4C0-157E-4408-863C-159BDD3F9154}" dt="2022-02-02T13:27:41.054" v="563" actId="1076"/>
          <ac:spMkLst>
            <pc:docMk/>
            <pc:sldMk cId="1206200337" sldId="274"/>
            <ac:spMk id="2" creationId="{69399956-385E-4B27-A7D0-55F8113B03E6}"/>
          </ac:spMkLst>
        </pc:spChg>
        <pc:spChg chg="mod">
          <ac:chgData name="Helen Snelson" userId="a580bfd2c2fdb838" providerId="LiveId" clId="{EA33B4C0-157E-4408-863C-159BDD3F9154}" dt="2022-02-02T13:24:48.073" v="416" actId="14100"/>
          <ac:spMkLst>
            <pc:docMk/>
            <pc:sldMk cId="1206200337" sldId="274"/>
            <ac:spMk id="4" creationId="{C0D2AB2F-1692-304A-8C48-10422E097890}"/>
          </ac:spMkLst>
        </pc:spChg>
        <pc:spChg chg="add mod">
          <ac:chgData name="Helen Snelson" userId="a580bfd2c2fdb838" providerId="LiveId" clId="{EA33B4C0-157E-4408-863C-159BDD3F9154}" dt="2022-02-02T13:34:15.632" v="573" actId="14100"/>
          <ac:spMkLst>
            <pc:docMk/>
            <pc:sldMk cId="1206200337" sldId="274"/>
            <ac:spMk id="5" creationId="{819D99BF-60C8-4FAC-9644-55D950AEE90D}"/>
          </ac:spMkLst>
        </pc:spChg>
        <pc:spChg chg="add mod">
          <ac:chgData name="Helen Snelson" userId="a580bfd2c2fdb838" providerId="LiveId" clId="{EA33B4C0-157E-4408-863C-159BDD3F9154}" dt="2022-02-02T13:34:50.895" v="576" actId="20577"/>
          <ac:spMkLst>
            <pc:docMk/>
            <pc:sldMk cId="1206200337" sldId="274"/>
            <ac:spMk id="7" creationId="{85997494-A6E0-4B14-B4DD-3F77210AE146}"/>
          </ac:spMkLst>
        </pc:spChg>
        <pc:spChg chg="add mod">
          <ac:chgData name="Helen Snelson" userId="a580bfd2c2fdb838" providerId="LiveId" clId="{EA33B4C0-157E-4408-863C-159BDD3F9154}" dt="2022-02-02T13:38:30.488" v="584" actId="1076"/>
          <ac:spMkLst>
            <pc:docMk/>
            <pc:sldMk cId="1206200337" sldId="274"/>
            <ac:spMk id="9" creationId="{367A3CE4-37EB-4036-8A4A-E21D61878059}"/>
          </ac:spMkLst>
        </pc:spChg>
      </pc:sldChg>
    </pc:docChg>
  </pc:docChgLst>
  <pc:docChgLst>
    <pc:chgData name="Helen Snelson" userId="a580bfd2c2fdb838" providerId="LiveId" clId="{2E3DAC91-A412-4668-A145-6AEAE6399189}"/>
    <pc:docChg chg="undo custSel modSld">
      <pc:chgData name="Helen Snelson" userId="a580bfd2c2fdb838" providerId="LiveId" clId="{2E3DAC91-A412-4668-A145-6AEAE6399189}" dt="2023-06-26T15:36:38.685" v="37" actId="1076"/>
      <pc:docMkLst>
        <pc:docMk/>
      </pc:docMkLst>
      <pc:sldChg chg="addSp delSp modSp mod setBg modAnim">
        <pc:chgData name="Helen Snelson" userId="a580bfd2c2fdb838" providerId="LiveId" clId="{2E3DAC91-A412-4668-A145-6AEAE6399189}" dt="2023-06-26T15:36:38.685" v="37" actId="1076"/>
        <pc:sldMkLst>
          <pc:docMk/>
          <pc:sldMk cId="308123340" sldId="268"/>
        </pc:sldMkLst>
        <pc:spChg chg="mod">
          <ac:chgData name="Helen Snelson" userId="a580bfd2c2fdb838" providerId="LiveId" clId="{2E3DAC91-A412-4668-A145-6AEAE6399189}" dt="2023-06-26T13:36:57.403" v="11" actId="26606"/>
          <ac:spMkLst>
            <pc:docMk/>
            <pc:sldMk cId="308123340" sldId="268"/>
            <ac:spMk id="4" creationId="{C0D2AB2F-1692-304A-8C48-10422E097890}"/>
          </ac:spMkLst>
        </pc:spChg>
        <pc:spChg chg="mod">
          <ac:chgData name="Helen Snelson" userId="a580bfd2c2fdb838" providerId="LiveId" clId="{2E3DAC91-A412-4668-A145-6AEAE6399189}" dt="2023-06-26T15:36:10.343" v="36" actId="20577"/>
          <ac:spMkLst>
            <pc:docMk/>
            <pc:sldMk cId="308123340" sldId="268"/>
            <ac:spMk id="7" creationId="{4D66E9D1-CCC8-324E-887B-AB5DC5CB36AA}"/>
          </ac:spMkLst>
        </pc:spChg>
        <pc:spChg chg="add del">
          <ac:chgData name="Helen Snelson" userId="a580bfd2c2fdb838" providerId="LiveId" clId="{2E3DAC91-A412-4668-A145-6AEAE6399189}" dt="2023-06-26T13:36:57.403" v="11" actId="26606"/>
          <ac:spMkLst>
            <pc:docMk/>
            <pc:sldMk cId="308123340" sldId="268"/>
            <ac:spMk id="12" creationId="{B86AA2DA-281A-4806-8977-D617AEAC830F}"/>
          </ac:spMkLst>
        </pc:spChg>
        <pc:spChg chg="add del">
          <ac:chgData name="Helen Snelson" userId="a580bfd2c2fdb838" providerId="LiveId" clId="{2E3DAC91-A412-4668-A145-6AEAE6399189}" dt="2023-06-26T13:36:57.403" v="11" actId="26606"/>
          <ac:spMkLst>
            <pc:docMk/>
            <pc:sldMk cId="308123340" sldId="268"/>
            <ac:spMk id="14" creationId="{64185774-6FC0-4B8D-A8DB-A8854688960B}"/>
          </ac:spMkLst>
        </pc:spChg>
        <pc:spChg chg="add del">
          <ac:chgData name="Helen Snelson" userId="a580bfd2c2fdb838" providerId="LiveId" clId="{2E3DAC91-A412-4668-A145-6AEAE6399189}" dt="2023-06-26T13:36:57.403" v="11" actId="26606"/>
          <ac:spMkLst>
            <pc:docMk/>
            <pc:sldMk cId="308123340" sldId="268"/>
            <ac:spMk id="16" creationId="{B7D3B4FC-79F4-47D2-9D79-DA876E6AD813}"/>
          </ac:spMkLst>
        </pc:spChg>
        <pc:spChg chg="add del">
          <ac:chgData name="Helen Snelson" userId="a580bfd2c2fdb838" providerId="LiveId" clId="{2E3DAC91-A412-4668-A145-6AEAE6399189}" dt="2023-06-26T13:36:57.403" v="11" actId="26606"/>
          <ac:spMkLst>
            <pc:docMk/>
            <pc:sldMk cId="308123340" sldId="268"/>
            <ac:spMk id="18" creationId="{EFF9196C-3887-4B80-8671-3CA6705C18D3}"/>
          </ac:spMkLst>
        </pc:spChg>
        <pc:picChg chg="add mod">
          <ac:chgData name="Helen Snelson" userId="a580bfd2c2fdb838" providerId="LiveId" clId="{2E3DAC91-A412-4668-A145-6AEAE6399189}" dt="2023-06-26T15:36:38.685" v="37" actId="1076"/>
          <ac:picMkLst>
            <pc:docMk/>
            <pc:sldMk cId="308123340" sldId="268"/>
            <ac:picMk id="3" creationId="{BC366038-D7FC-D41A-DE2A-B031EA03DA87}"/>
          </ac:picMkLst>
        </pc:picChg>
      </pc:sldChg>
    </pc:docChg>
  </pc:docChgLst>
  <pc:docChgLst>
    <pc:chgData name="Helen Snelson" userId="a580bfd2c2fdb838" providerId="LiveId" clId="{43169923-E4E8-49C7-9B66-92B3ECD7A965}"/>
    <pc:docChg chg="undo custSel addSld delSld modSld sldOrd">
      <pc:chgData name="Helen Snelson" userId="a580bfd2c2fdb838" providerId="LiveId" clId="{43169923-E4E8-49C7-9B66-92B3ECD7A965}" dt="2023-02-07T13:12:42.331" v="2765" actId="113"/>
      <pc:docMkLst>
        <pc:docMk/>
      </pc:docMkLst>
      <pc:sldChg chg="modSp mod">
        <pc:chgData name="Helen Snelson" userId="a580bfd2c2fdb838" providerId="LiveId" clId="{43169923-E4E8-49C7-9B66-92B3ECD7A965}" dt="2023-01-11T11:53:16.169" v="18" actId="20577"/>
        <pc:sldMkLst>
          <pc:docMk/>
          <pc:sldMk cId="589661300" sldId="260"/>
        </pc:sldMkLst>
        <pc:spChg chg="mod">
          <ac:chgData name="Helen Snelson" userId="a580bfd2c2fdb838" providerId="LiveId" clId="{43169923-E4E8-49C7-9B66-92B3ECD7A965}" dt="2023-01-11T11:53:16.169" v="18" actId="20577"/>
          <ac:spMkLst>
            <pc:docMk/>
            <pc:sldMk cId="589661300" sldId="260"/>
            <ac:spMk id="46" creationId="{1AF57920-EC3A-9C41-B0FE-81E13345DFB9}"/>
          </ac:spMkLst>
        </pc:spChg>
      </pc:sldChg>
      <pc:sldChg chg="addSp delSp modSp del mod">
        <pc:chgData name="Helen Snelson" userId="a580bfd2c2fdb838" providerId="LiveId" clId="{43169923-E4E8-49C7-9B66-92B3ECD7A965}" dt="2023-01-11T15:00:03.507" v="1976" actId="47"/>
        <pc:sldMkLst>
          <pc:docMk/>
          <pc:sldMk cId="2799306917" sldId="261"/>
        </pc:sldMkLst>
        <pc:spChg chg="del">
          <ac:chgData name="Helen Snelson" userId="a580bfd2c2fdb838" providerId="LiveId" clId="{43169923-E4E8-49C7-9B66-92B3ECD7A965}" dt="2023-01-11T14:55:29.730" v="1964" actId="21"/>
          <ac:spMkLst>
            <pc:docMk/>
            <pc:sldMk cId="2799306917" sldId="261"/>
            <ac:spMk id="3" creationId="{677663E2-4280-A36D-CDE7-D2515BE484C5}"/>
          </ac:spMkLst>
        </pc:spChg>
        <pc:spChg chg="add mod">
          <ac:chgData name="Helen Snelson" userId="a580bfd2c2fdb838" providerId="LiveId" clId="{43169923-E4E8-49C7-9B66-92B3ECD7A965}" dt="2023-01-11T14:55:29.730" v="1964" actId="21"/>
          <ac:spMkLst>
            <pc:docMk/>
            <pc:sldMk cId="2799306917" sldId="261"/>
            <ac:spMk id="5" creationId="{9FF01921-FFE6-D98E-942C-9C190AE079CE}"/>
          </ac:spMkLst>
        </pc:spChg>
        <pc:picChg chg="del">
          <ac:chgData name="Helen Snelson" userId="a580bfd2c2fdb838" providerId="LiveId" clId="{43169923-E4E8-49C7-9B66-92B3ECD7A965}" dt="2023-01-11T14:55:41.783" v="1968" actId="21"/>
          <ac:picMkLst>
            <pc:docMk/>
            <pc:sldMk cId="2799306917" sldId="261"/>
            <ac:picMk id="1026" creationId="{9BD9595D-D725-0AC5-0A95-2B1D74421F34}"/>
          </ac:picMkLst>
        </pc:picChg>
      </pc:sldChg>
      <pc:sldChg chg="del">
        <pc:chgData name="Helen Snelson" userId="a580bfd2c2fdb838" providerId="LiveId" clId="{43169923-E4E8-49C7-9B66-92B3ECD7A965}" dt="2023-01-11T15:02:06.889" v="1997" actId="47"/>
        <pc:sldMkLst>
          <pc:docMk/>
          <pc:sldMk cId="3882880952" sldId="263"/>
        </pc:sldMkLst>
      </pc:sldChg>
      <pc:sldChg chg="delDesignElem">
        <pc:chgData name="Helen Snelson" userId="a580bfd2c2fdb838" providerId="LiveId" clId="{43169923-E4E8-49C7-9B66-92B3ECD7A965}" dt="2023-01-11T15:05:12.106" v="2078"/>
        <pc:sldMkLst>
          <pc:docMk/>
          <pc:sldMk cId="3088335014" sldId="265"/>
        </pc:sldMkLst>
      </pc:sldChg>
      <pc:sldChg chg="modSp mod modAnim">
        <pc:chgData name="Helen Snelson" userId="a580bfd2c2fdb838" providerId="LiveId" clId="{43169923-E4E8-49C7-9B66-92B3ECD7A965}" dt="2023-02-07T13:12:42.331" v="2765" actId="113"/>
        <pc:sldMkLst>
          <pc:docMk/>
          <pc:sldMk cId="308123340" sldId="268"/>
        </pc:sldMkLst>
        <pc:spChg chg="mod">
          <ac:chgData name="Helen Snelson" userId="a580bfd2c2fdb838" providerId="LiveId" clId="{43169923-E4E8-49C7-9B66-92B3ECD7A965}" dt="2023-01-11T11:54:56.529" v="31" actId="20577"/>
          <ac:spMkLst>
            <pc:docMk/>
            <pc:sldMk cId="308123340" sldId="268"/>
            <ac:spMk id="4" creationId="{C0D2AB2F-1692-304A-8C48-10422E097890}"/>
          </ac:spMkLst>
        </pc:spChg>
        <pc:spChg chg="mod">
          <ac:chgData name="Helen Snelson" userId="a580bfd2c2fdb838" providerId="LiveId" clId="{43169923-E4E8-49C7-9B66-92B3ECD7A965}" dt="2023-02-07T13:12:42.331" v="2765" actId="113"/>
          <ac:spMkLst>
            <pc:docMk/>
            <pc:sldMk cId="308123340" sldId="268"/>
            <ac:spMk id="7" creationId="{4D66E9D1-CCC8-324E-887B-AB5DC5CB36AA}"/>
          </ac:spMkLst>
        </pc:spChg>
      </pc:sldChg>
      <pc:sldChg chg="modSp mod">
        <pc:chgData name="Helen Snelson" userId="a580bfd2c2fdb838" providerId="LiveId" clId="{43169923-E4E8-49C7-9B66-92B3ECD7A965}" dt="2023-01-11T16:50:03.911" v="2763" actId="6549"/>
        <pc:sldMkLst>
          <pc:docMk/>
          <pc:sldMk cId="1196160928" sldId="270"/>
        </pc:sldMkLst>
        <pc:spChg chg="mod">
          <ac:chgData name="Helen Snelson" userId="a580bfd2c2fdb838" providerId="LiveId" clId="{43169923-E4E8-49C7-9B66-92B3ECD7A965}" dt="2023-01-11T16:50:03.911" v="2763" actId="6549"/>
          <ac:spMkLst>
            <pc:docMk/>
            <pc:sldMk cId="1196160928" sldId="270"/>
            <ac:spMk id="8" creationId="{DECC921A-5508-40DA-8200-6F6F18BF2761}"/>
          </ac:spMkLst>
        </pc:spChg>
      </pc:sldChg>
      <pc:sldChg chg="modSp mod">
        <pc:chgData name="Helen Snelson" userId="a580bfd2c2fdb838" providerId="LiveId" clId="{43169923-E4E8-49C7-9B66-92B3ECD7A965}" dt="2023-01-11T13:44:28.160" v="1174" actId="20577"/>
        <pc:sldMkLst>
          <pc:docMk/>
          <pc:sldMk cId="1762157808" sldId="272"/>
        </pc:sldMkLst>
        <pc:spChg chg="mod">
          <ac:chgData name="Helen Snelson" userId="a580bfd2c2fdb838" providerId="LiveId" clId="{43169923-E4E8-49C7-9B66-92B3ECD7A965}" dt="2023-01-11T13:44:28.160" v="1174" actId="20577"/>
          <ac:spMkLst>
            <pc:docMk/>
            <pc:sldMk cId="1762157808" sldId="272"/>
            <ac:spMk id="8" creationId="{DECC921A-5508-40DA-8200-6F6F18BF2761}"/>
          </ac:spMkLst>
        </pc:spChg>
      </pc:sldChg>
      <pc:sldChg chg="del">
        <pc:chgData name="Helen Snelson" userId="a580bfd2c2fdb838" providerId="LiveId" clId="{43169923-E4E8-49C7-9B66-92B3ECD7A965}" dt="2023-01-11T14:18:05.792" v="1386" actId="47"/>
        <pc:sldMkLst>
          <pc:docMk/>
          <pc:sldMk cId="1206200337" sldId="274"/>
        </pc:sldMkLst>
      </pc:sldChg>
      <pc:sldChg chg="modSp mod">
        <pc:chgData name="Helen Snelson" userId="a580bfd2c2fdb838" providerId="LiveId" clId="{43169923-E4E8-49C7-9B66-92B3ECD7A965}" dt="2023-01-11T13:31:23.780" v="1060" actId="20577"/>
        <pc:sldMkLst>
          <pc:docMk/>
          <pc:sldMk cId="583512242" sldId="275"/>
        </pc:sldMkLst>
        <pc:spChg chg="mod">
          <ac:chgData name="Helen Snelson" userId="a580bfd2c2fdb838" providerId="LiveId" clId="{43169923-E4E8-49C7-9B66-92B3ECD7A965}" dt="2023-01-11T13:22:17.942" v="322" actId="20577"/>
          <ac:spMkLst>
            <pc:docMk/>
            <pc:sldMk cId="583512242" sldId="275"/>
            <ac:spMk id="4" creationId="{C0D2AB2F-1692-304A-8C48-10422E097890}"/>
          </ac:spMkLst>
        </pc:spChg>
        <pc:spChg chg="mod">
          <ac:chgData name="Helen Snelson" userId="a580bfd2c2fdb838" providerId="LiveId" clId="{43169923-E4E8-49C7-9B66-92B3ECD7A965}" dt="2023-01-11T13:31:23.780" v="1060" actId="20577"/>
          <ac:spMkLst>
            <pc:docMk/>
            <pc:sldMk cId="583512242" sldId="275"/>
            <ac:spMk id="8" creationId="{DECC921A-5508-40DA-8200-6F6F18BF2761}"/>
          </ac:spMkLst>
        </pc:spChg>
      </pc:sldChg>
      <pc:sldChg chg="modSp mod modAnim">
        <pc:chgData name="Helen Snelson" userId="a580bfd2c2fdb838" providerId="LiveId" clId="{43169923-E4E8-49C7-9B66-92B3ECD7A965}" dt="2023-01-11T14:28:45.455" v="1488"/>
        <pc:sldMkLst>
          <pc:docMk/>
          <pc:sldMk cId="3032541323" sldId="276"/>
        </pc:sldMkLst>
        <pc:spChg chg="mod">
          <ac:chgData name="Helen Snelson" userId="a580bfd2c2fdb838" providerId="LiveId" clId="{43169923-E4E8-49C7-9B66-92B3ECD7A965}" dt="2023-01-11T14:21:32.335" v="1457" actId="5793"/>
          <ac:spMkLst>
            <pc:docMk/>
            <pc:sldMk cId="3032541323" sldId="276"/>
            <ac:spMk id="4" creationId="{C0D2AB2F-1692-304A-8C48-10422E097890}"/>
          </ac:spMkLst>
        </pc:spChg>
        <pc:spChg chg="mod">
          <ac:chgData name="Helen Snelson" userId="a580bfd2c2fdb838" providerId="LiveId" clId="{43169923-E4E8-49C7-9B66-92B3ECD7A965}" dt="2023-01-11T14:07:56.250" v="1385" actId="113"/>
          <ac:spMkLst>
            <pc:docMk/>
            <pc:sldMk cId="3032541323" sldId="276"/>
            <ac:spMk id="8" creationId="{DECC921A-5508-40DA-8200-6F6F18BF2761}"/>
          </ac:spMkLst>
        </pc:spChg>
      </pc:sldChg>
      <pc:sldChg chg="modSp modAnim">
        <pc:chgData name="Helen Snelson" userId="a580bfd2c2fdb838" providerId="LiveId" clId="{43169923-E4E8-49C7-9B66-92B3ECD7A965}" dt="2023-01-11T14:28:53.073" v="1489"/>
        <pc:sldMkLst>
          <pc:docMk/>
          <pc:sldMk cId="2761579887" sldId="279"/>
        </pc:sldMkLst>
        <pc:spChg chg="mod">
          <ac:chgData name="Helen Snelson" userId="a580bfd2c2fdb838" providerId="LiveId" clId="{43169923-E4E8-49C7-9B66-92B3ECD7A965}" dt="2023-01-11T14:24:15.363" v="1487"/>
          <ac:spMkLst>
            <pc:docMk/>
            <pc:sldMk cId="2761579887" sldId="279"/>
            <ac:spMk id="8" creationId="{DECC921A-5508-40DA-8200-6F6F18BF2761}"/>
          </ac:spMkLst>
        </pc:spChg>
      </pc:sldChg>
      <pc:sldChg chg="addSp delSp modSp mod ord delAnim">
        <pc:chgData name="Helen Snelson" userId="a580bfd2c2fdb838" providerId="LiveId" clId="{43169923-E4E8-49C7-9B66-92B3ECD7A965}" dt="2023-01-11T14:56:02.466" v="1975" actId="14100"/>
        <pc:sldMkLst>
          <pc:docMk/>
          <pc:sldMk cId="2584383039" sldId="280"/>
        </pc:sldMkLst>
        <pc:spChg chg="add mod">
          <ac:chgData name="Helen Snelson" userId="a580bfd2c2fdb838" providerId="LiveId" clId="{43169923-E4E8-49C7-9B66-92B3ECD7A965}" dt="2023-01-11T14:55:22.501" v="1963" actId="1076"/>
          <ac:spMkLst>
            <pc:docMk/>
            <pc:sldMk cId="2584383039" sldId="280"/>
            <ac:spMk id="3" creationId="{384006AF-ACF4-1A6F-339F-52321D801EDD}"/>
          </ac:spMkLst>
        </pc:spChg>
        <pc:spChg chg="mod">
          <ac:chgData name="Helen Snelson" userId="a580bfd2c2fdb838" providerId="LiveId" clId="{43169923-E4E8-49C7-9B66-92B3ECD7A965}" dt="2023-01-11T14:54:50.835" v="1954" actId="20577"/>
          <ac:spMkLst>
            <pc:docMk/>
            <pc:sldMk cId="2584383039" sldId="280"/>
            <ac:spMk id="4" creationId="{C0D2AB2F-1692-304A-8C48-10422E097890}"/>
          </ac:spMkLst>
        </pc:spChg>
        <pc:spChg chg="del">
          <ac:chgData name="Helen Snelson" userId="a580bfd2c2fdb838" providerId="LiveId" clId="{43169923-E4E8-49C7-9B66-92B3ECD7A965}" dt="2023-01-11T14:55:05.412" v="1958" actId="478"/>
          <ac:spMkLst>
            <pc:docMk/>
            <pc:sldMk cId="2584383039" sldId="280"/>
            <ac:spMk id="5" creationId="{3C0B4536-3F30-062B-F7F4-8BAE3CFB430F}"/>
          </ac:spMkLst>
        </pc:spChg>
        <pc:spChg chg="add mod">
          <ac:chgData name="Helen Snelson" userId="a580bfd2c2fdb838" providerId="LiveId" clId="{43169923-E4E8-49C7-9B66-92B3ECD7A965}" dt="2023-01-11T14:55:53.160" v="1972" actId="20577"/>
          <ac:spMkLst>
            <pc:docMk/>
            <pc:sldMk cId="2584383039" sldId="280"/>
            <ac:spMk id="6" creationId="{15C5E307-36D0-AD81-3199-C64A8C3C5B1E}"/>
          </ac:spMkLst>
        </pc:spChg>
        <pc:spChg chg="del">
          <ac:chgData name="Helen Snelson" userId="a580bfd2c2fdb838" providerId="LiveId" clId="{43169923-E4E8-49C7-9B66-92B3ECD7A965}" dt="2023-01-11T14:55:15.429" v="1962" actId="478"/>
          <ac:spMkLst>
            <pc:docMk/>
            <pc:sldMk cId="2584383039" sldId="280"/>
            <ac:spMk id="7" creationId="{5556A4A7-1EB0-9E87-6846-77C0F338C486}"/>
          </ac:spMkLst>
        </pc:spChg>
        <pc:spChg chg="del">
          <ac:chgData name="Helen Snelson" userId="a580bfd2c2fdb838" providerId="LiveId" clId="{43169923-E4E8-49C7-9B66-92B3ECD7A965}" dt="2023-01-11T14:55:08.127" v="1959" actId="478"/>
          <ac:spMkLst>
            <pc:docMk/>
            <pc:sldMk cId="2584383039" sldId="280"/>
            <ac:spMk id="8" creationId="{70A62EA7-919F-B128-41C3-EAFC7390AC7D}"/>
          </ac:spMkLst>
        </pc:spChg>
        <pc:spChg chg="del">
          <ac:chgData name="Helen Snelson" userId="a580bfd2c2fdb838" providerId="LiveId" clId="{43169923-E4E8-49C7-9B66-92B3ECD7A965}" dt="2023-01-11T14:55:10.095" v="1960" actId="478"/>
          <ac:spMkLst>
            <pc:docMk/>
            <pc:sldMk cId="2584383039" sldId="280"/>
            <ac:spMk id="9" creationId="{8A4AF37E-8348-AB1D-8B4B-0461203691B5}"/>
          </ac:spMkLst>
        </pc:spChg>
        <pc:picChg chg="del">
          <ac:chgData name="Helen Snelson" userId="a580bfd2c2fdb838" providerId="LiveId" clId="{43169923-E4E8-49C7-9B66-92B3ECD7A965}" dt="2023-01-11T14:54:53.628" v="1955" actId="478"/>
          <ac:picMkLst>
            <pc:docMk/>
            <pc:sldMk cId="2584383039" sldId="280"/>
            <ac:picMk id="2" creationId="{7CE295E8-AF5D-B568-6C1C-1AEB1F73CE87}"/>
          </ac:picMkLst>
        </pc:picChg>
        <pc:picChg chg="add mod">
          <ac:chgData name="Helen Snelson" userId="a580bfd2c2fdb838" providerId="LiveId" clId="{43169923-E4E8-49C7-9B66-92B3ECD7A965}" dt="2023-01-11T14:56:02.466" v="1975" actId="14100"/>
          <ac:picMkLst>
            <pc:docMk/>
            <pc:sldMk cId="2584383039" sldId="280"/>
            <ac:picMk id="10" creationId="{8726DAA3-DEB5-B119-0DFC-CCDFFB376599}"/>
          </ac:picMkLst>
        </pc:picChg>
      </pc:sldChg>
      <pc:sldChg chg="ord">
        <pc:chgData name="Helen Snelson" userId="a580bfd2c2fdb838" providerId="LiveId" clId="{43169923-E4E8-49C7-9B66-92B3ECD7A965}" dt="2023-01-11T16:00:35.398" v="2081"/>
        <pc:sldMkLst>
          <pc:docMk/>
          <pc:sldMk cId="4093519317" sldId="283"/>
        </pc:sldMkLst>
      </pc:sldChg>
      <pc:sldChg chg="del">
        <pc:chgData name="Helen Snelson" userId="a580bfd2c2fdb838" providerId="LiveId" clId="{43169923-E4E8-49C7-9B66-92B3ECD7A965}" dt="2023-01-11T16:31:32.605" v="2465" actId="47"/>
        <pc:sldMkLst>
          <pc:docMk/>
          <pc:sldMk cId="1891141717" sldId="284"/>
        </pc:sldMkLst>
      </pc:sldChg>
      <pc:sldChg chg="del">
        <pc:chgData name="Helen Snelson" userId="a580bfd2c2fdb838" providerId="LiveId" clId="{43169923-E4E8-49C7-9B66-92B3ECD7A965}" dt="2023-01-11T16:20:09.766" v="2083" actId="47"/>
        <pc:sldMkLst>
          <pc:docMk/>
          <pc:sldMk cId="972215935" sldId="288"/>
        </pc:sldMkLst>
      </pc:sldChg>
      <pc:sldChg chg="modSp mod">
        <pc:chgData name="Helen Snelson" userId="a580bfd2c2fdb838" providerId="LiveId" clId="{43169923-E4E8-49C7-9B66-92B3ECD7A965}" dt="2023-01-11T16:20:16.390" v="2086" actId="20577"/>
        <pc:sldMkLst>
          <pc:docMk/>
          <pc:sldMk cId="2292796889" sldId="301"/>
        </pc:sldMkLst>
        <pc:spChg chg="mod">
          <ac:chgData name="Helen Snelson" userId="a580bfd2c2fdb838" providerId="LiveId" clId="{43169923-E4E8-49C7-9B66-92B3ECD7A965}" dt="2023-01-11T16:20:16.390" v="2086" actId="20577"/>
          <ac:spMkLst>
            <pc:docMk/>
            <pc:sldMk cId="2292796889" sldId="301"/>
            <ac:spMk id="2" creationId="{78A39E95-7B69-4103-A88A-BD13E75AC776}"/>
          </ac:spMkLst>
        </pc:spChg>
      </pc:sldChg>
      <pc:sldChg chg="del">
        <pc:chgData name="Helen Snelson" userId="a580bfd2c2fdb838" providerId="LiveId" clId="{43169923-E4E8-49C7-9B66-92B3ECD7A965}" dt="2023-01-11T15:05:18.019" v="2079" actId="47"/>
        <pc:sldMkLst>
          <pc:docMk/>
          <pc:sldMk cId="3520110929" sldId="308"/>
        </pc:sldMkLst>
      </pc:sldChg>
      <pc:sldChg chg="del">
        <pc:chgData name="Helen Snelson" userId="a580bfd2c2fdb838" providerId="LiveId" clId="{43169923-E4E8-49C7-9B66-92B3ECD7A965}" dt="2023-01-11T16:17:47.867" v="2082" actId="47"/>
        <pc:sldMkLst>
          <pc:docMk/>
          <pc:sldMk cId="1539351460" sldId="309"/>
        </pc:sldMkLst>
      </pc:sldChg>
      <pc:sldChg chg="del">
        <pc:chgData name="Helen Snelson" userId="a580bfd2c2fdb838" providerId="LiveId" clId="{43169923-E4E8-49C7-9B66-92B3ECD7A965}" dt="2023-01-11T16:33:45.117" v="2466" actId="47"/>
        <pc:sldMkLst>
          <pc:docMk/>
          <pc:sldMk cId="2056339002" sldId="310"/>
        </pc:sldMkLst>
      </pc:sldChg>
      <pc:sldChg chg="addSp modSp mod modAnim">
        <pc:chgData name="Helen Snelson" userId="a580bfd2c2fdb838" providerId="LiveId" clId="{43169923-E4E8-49C7-9B66-92B3ECD7A965}" dt="2023-01-11T14:42:34.474" v="1906" actId="6549"/>
        <pc:sldMkLst>
          <pc:docMk/>
          <pc:sldMk cId="4176511783" sldId="311"/>
        </pc:sldMkLst>
        <pc:spChg chg="add">
          <ac:chgData name="Helen Snelson" userId="a580bfd2c2fdb838" providerId="LiveId" clId="{43169923-E4E8-49C7-9B66-92B3ECD7A965}" dt="2023-01-11T14:41:17.415" v="1694" actId="22"/>
          <ac:spMkLst>
            <pc:docMk/>
            <pc:sldMk cId="4176511783" sldId="311"/>
            <ac:spMk id="3" creationId="{5DA65973-732C-014F-17BE-2FBA35B65691}"/>
          </ac:spMkLst>
        </pc:spChg>
        <pc:spChg chg="mod">
          <ac:chgData name="Helen Snelson" userId="a580bfd2c2fdb838" providerId="LiveId" clId="{43169923-E4E8-49C7-9B66-92B3ECD7A965}" dt="2023-01-11T14:29:15.125" v="1516" actId="20577"/>
          <ac:spMkLst>
            <pc:docMk/>
            <pc:sldMk cId="4176511783" sldId="311"/>
            <ac:spMk id="4" creationId="{C0D2AB2F-1692-304A-8C48-10422E097890}"/>
          </ac:spMkLst>
        </pc:spChg>
        <pc:spChg chg="mod">
          <ac:chgData name="Helen Snelson" userId="a580bfd2c2fdb838" providerId="LiveId" clId="{43169923-E4E8-49C7-9B66-92B3ECD7A965}" dt="2023-01-11T14:42:34.474" v="1906" actId="6549"/>
          <ac:spMkLst>
            <pc:docMk/>
            <pc:sldMk cId="4176511783" sldId="311"/>
            <ac:spMk id="8" creationId="{DECC921A-5508-40DA-8200-6F6F18BF2761}"/>
          </ac:spMkLst>
        </pc:spChg>
      </pc:sldChg>
      <pc:sldChg chg="addSp delSp modSp mod modAnim">
        <pc:chgData name="Helen Snelson" userId="a580bfd2c2fdb838" providerId="LiveId" clId="{43169923-E4E8-49C7-9B66-92B3ECD7A965}" dt="2023-01-11T15:02:05.538" v="1996" actId="1076"/>
        <pc:sldMkLst>
          <pc:docMk/>
          <pc:sldMk cId="459826333" sldId="312"/>
        </pc:sldMkLst>
        <pc:spChg chg="mod">
          <ac:chgData name="Helen Snelson" userId="a580bfd2c2fdb838" providerId="LiveId" clId="{43169923-E4E8-49C7-9B66-92B3ECD7A965}" dt="2023-01-11T15:00:27.128" v="1980" actId="27636"/>
          <ac:spMkLst>
            <pc:docMk/>
            <pc:sldMk cId="459826333" sldId="312"/>
            <ac:spMk id="4" creationId="{C0D2AB2F-1692-304A-8C48-10422E097890}"/>
          </ac:spMkLst>
        </pc:spChg>
        <pc:spChg chg="add mod">
          <ac:chgData name="Helen Snelson" userId="a580bfd2c2fdb838" providerId="LiveId" clId="{43169923-E4E8-49C7-9B66-92B3ECD7A965}" dt="2023-01-11T15:01:12.993" v="1987" actId="1076"/>
          <ac:spMkLst>
            <pc:docMk/>
            <pc:sldMk cId="459826333" sldId="312"/>
            <ac:spMk id="5" creationId="{0E1B1310-C5EE-C3AE-1206-9DB97D01CDA7}"/>
          </ac:spMkLst>
        </pc:spChg>
        <pc:spChg chg="add mod">
          <ac:chgData name="Helen Snelson" userId="a580bfd2c2fdb838" providerId="LiveId" clId="{43169923-E4E8-49C7-9B66-92B3ECD7A965}" dt="2023-01-11T15:02:03.987" v="1995" actId="255"/>
          <ac:spMkLst>
            <pc:docMk/>
            <pc:sldMk cId="459826333" sldId="312"/>
            <ac:spMk id="7" creationId="{12B2475C-CB09-72AD-B024-1403A988989E}"/>
          </ac:spMkLst>
        </pc:spChg>
        <pc:spChg chg="del mod">
          <ac:chgData name="Helen Snelson" userId="a580bfd2c2fdb838" providerId="LiveId" clId="{43169923-E4E8-49C7-9B66-92B3ECD7A965}" dt="2023-01-11T15:01:02.262" v="1984" actId="478"/>
          <ac:spMkLst>
            <pc:docMk/>
            <pc:sldMk cId="459826333" sldId="312"/>
            <ac:spMk id="8" creationId="{DECC921A-5508-40DA-8200-6F6F18BF2761}"/>
          </ac:spMkLst>
        </pc:spChg>
        <pc:picChg chg="add mod">
          <ac:chgData name="Helen Snelson" userId="a580bfd2c2fdb838" providerId="LiveId" clId="{43169923-E4E8-49C7-9B66-92B3ECD7A965}" dt="2023-01-11T15:02:05.538" v="1996" actId="1076"/>
          <ac:picMkLst>
            <pc:docMk/>
            <pc:sldMk cId="459826333" sldId="312"/>
            <ac:picMk id="2" creationId="{E6B2A7A7-FD49-FBD6-ACFB-00CFCCAE65B3}"/>
          </ac:picMkLst>
        </pc:picChg>
        <pc:picChg chg="add mod">
          <ac:chgData name="Helen Snelson" userId="a580bfd2c2fdb838" providerId="LiveId" clId="{43169923-E4E8-49C7-9B66-92B3ECD7A965}" dt="2023-01-11T15:01:26.035" v="1989" actId="1076"/>
          <ac:picMkLst>
            <pc:docMk/>
            <pc:sldMk cId="459826333" sldId="312"/>
            <ac:picMk id="6" creationId="{303686AB-48AC-424E-4746-E0BC608C9E0B}"/>
          </ac:picMkLst>
        </pc:picChg>
      </pc:sldChg>
      <pc:sldChg chg="del">
        <pc:chgData name="Helen Snelson" userId="a580bfd2c2fdb838" providerId="LiveId" clId="{43169923-E4E8-49C7-9B66-92B3ECD7A965}" dt="2023-01-11T14:45:48.154" v="1907" actId="47"/>
        <pc:sldMkLst>
          <pc:docMk/>
          <pc:sldMk cId="1082114715" sldId="312"/>
        </pc:sldMkLst>
      </pc:sldChg>
      <pc:sldChg chg="modSp mod">
        <pc:chgData name="Helen Snelson" userId="a580bfd2c2fdb838" providerId="LiveId" clId="{43169923-E4E8-49C7-9B66-92B3ECD7A965}" dt="2023-01-11T15:04:12.410" v="2077" actId="20577"/>
        <pc:sldMkLst>
          <pc:docMk/>
          <pc:sldMk cId="1959289167" sldId="313"/>
        </pc:sldMkLst>
        <pc:spChg chg="mod">
          <ac:chgData name="Helen Snelson" userId="a580bfd2c2fdb838" providerId="LiveId" clId="{43169923-E4E8-49C7-9B66-92B3ECD7A965}" dt="2023-01-11T15:03:18.254" v="2016" actId="6549"/>
          <ac:spMkLst>
            <pc:docMk/>
            <pc:sldMk cId="1959289167" sldId="313"/>
            <ac:spMk id="4" creationId="{C0D2AB2F-1692-304A-8C48-10422E097890}"/>
          </ac:spMkLst>
        </pc:spChg>
        <pc:spChg chg="mod">
          <ac:chgData name="Helen Snelson" userId="a580bfd2c2fdb838" providerId="LiveId" clId="{43169923-E4E8-49C7-9B66-92B3ECD7A965}" dt="2023-01-11T15:04:12.410" v="2077" actId="20577"/>
          <ac:spMkLst>
            <pc:docMk/>
            <pc:sldMk cId="1959289167" sldId="313"/>
            <ac:spMk id="8" creationId="{DECC921A-5508-40DA-8200-6F6F18BF2761}"/>
          </ac:spMkLst>
        </pc:spChg>
      </pc:sldChg>
      <pc:sldChg chg="addSp delSp modSp mod setBg">
        <pc:chgData name="Helen Snelson" userId="a580bfd2c2fdb838" providerId="LiveId" clId="{43169923-E4E8-49C7-9B66-92B3ECD7A965}" dt="2023-01-11T16:22:19.666" v="2092" actId="26606"/>
        <pc:sldMkLst>
          <pc:docMk/>
          <pc:sldMk cId="0" sldId="319"/>
        </pc:sldMkLst>
        <pc:spChg chg="mod">
          <ac:chgData name="Helen Snelson" userId="a580bfd2c2fdb838" providerId="LiveId" clId="{43169923-E4E8-49C7-9B66-92B3ECD7A965}" dt="2023-01-11T16:22:19.666" v="2092" actId="26606"/>
          <ac:spMkLst>
            <pc:docMk/>
            <pc:sldMk cId="0" sldId="319"/>
            <ac:spMk id="6146" creationId="{0B6C0C54-4EE2-4140-AFAF-4FA4A8771699}"/>
          </ac:spMkLst>
        </pc:spChg>
        <pc:spChg chg="add del">
          <ac:chgData name="Helen Snelson" userId="a580bfd2c2fdb838" providerId="LiveId" clId="{43169923-E4E8-49C7-9B66-92B3ECD7A965}" dt="2023-01-11T16:22:19.655" v="2091" actId="26606"/>
          <ac:spMkLst>
            <pc:docMk/>
            <pc:sldMk cId="0" sldId="319"/>
            <ac:spMk id="6151" creationId="{06DA9DF9-31F7-4056-B42E-878CC92417B8}"/>
          </ac:spMkLst>
        </pc:spChg>
        <pc:spChg chg="add">
          <ac:chgData name="Helen Snelson" userId="a580bfd2c2fdb838" providerId="LiveId" clId="{43169923-E4E8-49C7-9B66-92B3ECD7A965}" dt="2023-01-11T16:22:19.666" v="2092" actId="26606"/>
          <ac:spMkLst>
            <pc:docMk/>
            <pc:sldMk cId="0" sldId="319"/>
            <ac:spMk id="6153" creationId="{F49775AF-8896-43EE-92C6-83497D6DC56F}"/>
          </ac:spMkLst>
        </pc:spChg>
        <pc:spChg chg="add">
          <ac:chgData name="Helen Snelson" userId="a580bfd2c2fdb838" providerId="LiveId" clId="{43169923-E4E8-49C7-9B66-92B3ECD7A965}" dt="2023-01-11T16:22:19.666" v="2092" actId="26606"/>
          <ac:spMkLst>
            <pc:docMk/>
            <pc:sldMk cId="0" sldId="319"/>
            <ac:spMk id="6154" creationId="{9B7AD9F6-8CE7-4299-8FC6-328F4DCD3FF9}"/>
          </ac:spMkLst>
        </pc:spChg>
        <pc:picChg chg="add mod">
          <ac:chgData name="Helen Snelson" userId="a580bfd2c2fdb838" providerId="LiveId" clId="{43169923-E4E8-49C7-9B66-92B3ECD7A965}" dt="2023-01-11T16:22:19.666" v="2092" actId="26606"/>
          <ac:picMkLst>
            <pc:docMk/>
            <pc:sldMk cId="0" sldId="319"/>
            <ac:picMk id="2" creationId="{933B99CE-FC7E-6E23-CF45-0F364CB0BB3C}"/>
          </ac:picMkLst>
        </pc:picChg>
      </pc:sldChg>
      <pc:sldChg chg="del">
        <pc:chgData name="Helen Snelson" userId="a580bfd2c2fdb838" providerId="LiveId" clId="{43169923-E4E8-49C7-9B66-92B3ECD7A965}" dt="2023-01-11T16:23:26.833" v="2102" actId="47"/>
        <pc:sldMkLst>
          <pc:docMk/>
          <pc:sldMk cId="3628501729" sldId="320"/>
        </pc:sldMkLst>
      </pc:sldChg>
      <pc:sldChg chg="addSp modSp mod modAnim">
        <pc:chgData name="Helen Snelson" userId="a580bfd2c2fdb838" providerId="LiveId" clId="{43169923-E4E8-49C7-9B66-92B3ECD7A965}" dt="2023-01-11T16:24:05.287" v="2108"/>
        <pc:sldMkLst>
          <pc:docMk/>
          <pc:sldMk cId="4287789390" sldId="321"/>
        </pc:sldMkLst>
        <pc:picChg chg="add mod">
          <ac:chgData name="Helen Snelson" userId="a580bfd2c2fdb838" providerId="LiveId" clId="{43169923-E4E8-49C7-9B66-92B3ECD7A965}" dt="2023-01-11T16:24:03.093" v="2107" actId="1076"/>
          <ac:picMkLst>
            <pc:docMk/>
            <pc:sldMk cId="4287789390" sldId="321"/>
            <ac:picMk id="3" creationId="{26E66CE1-587E-43AA-6672-180F6C3DCD3F}"/>
          </ac:picMkLst>
        </pc:picChg>
        <pc:picChg chg="mod">
          <ac:chgData name="Helen Snelson" userId="a580bfd2c2fdb838" providerId="LiveId" clId="{43169923-E4E8-49C7-9B66-92B3ECD7A965}" dt="2023-01-11T16:23:35.612" v="2103" actId="1076"/>
          <ac:picMkLst>
            <pc:docMk/>
            <pc:sldMk cId="4287789390" sldId="321"/>
            <ac:picMk id="1026" creationId="{C30DE86A-C4BC-BB48-95E5-D14647DCF9FA}"/>
          </ac:picMkLst>
        </pc:picChg>
      </pc:sldChg>
      <pc:sldChg chg="modSp mod">
        <pc:chgData name="Helen Snelson" userId="a580bfd2c2fdb838" providerId="LiveId" clId="{43169923-E4E8-49C7-9B66-92B3ECD7A965}" dt="2023-01-11T16:27:46.846" v="2464" actId="12"/>
        <pc:sldMkLst>
          <pc:docMk/>
          <pc:sldMk cId="4156652787" sldId="327"/>
        </pc:sldMkLst>
        <pc:spChg chg="mod">
          <ac:chgData name="Helen Snelson" userId="a580bfd2c2fdb838" providerId="LiveId" clId="{43169923-E4E8-49C7-9B66-92B3ECD7A965}" dt="2023-01-11T16:25:26.644" v="2158" actId="20577"/>
          <ac:spMkLst>
            <pc:docMk/>
            <pc:sldMk cId="4156652787" sldId="327"/>
            <ac:spMk id="4" creationId="{A82C3586-47D1-4C4F-B506-37DCA2C926BA}"/>
          </ac:spMkLst>
        </pc:spChg>
        <pc:spChg chg="mod">
          <ac:chgData name="Helen Snelson" userId="a580bfd2c2fdb838" providerId="LiveId" clId="{43169923-E4E8-49C7-9B66-92B3ECD7A965}" dt="2023-01-11T16:27:46.846" v="2464" actId="12"/>
          <ac:spMkLst>
            <pc:docMk/>
            <pc:sldMk cId="4156652787" sldId="327"/>
            <ac:spMk id="5" creationId="{B6311137-9855-B34C-A058-118A3EC628DA}"/>
          </ac:spMkLst>
        </pc:spChg>
      </pc:sldChg>
      <pc:sldChg chg="delSp del">
        <pc:chgData name="Helen Snelson" userId="a580bfd2c2fdb838" providerId="LiveId" clId="{43169923-E4E8-49C7-9B66-92B3ECD7A965}" dt="2023-01-11T16:22:24.944" v="2093" actId="47"/>
        <pc:sldMkLst>
          <pc:docMk/>
          <pc:sldMk cId="2101030718" sldId="329"/>
        </pc:sldMkLst>
        <pc:picChg chg="del">
          <ac:chgData name="Helen Snelson" userId="a580bfd2c2fdb838" providerId="LiveId" clId="{43169923-E4E8-49C7-9B66-92B3ECD7A965}" dt="2023-01-11T16:21:58.640" v="2087" actId="21"/>
          <ac:picMkLst>
            <pc:docMk/>
            <pc:sldMk cId="2101030718" sldId="329"/>
            <ac:picMk id="1026" creationId="{B2BAD2E3-EF90-C642-B595-644A92CF3DB1}"/>
          </ac:picMkLst>
        </pc:picChg>
      </pc:sldChg>
      <pc:sldChg chg="addSp modSp mod modAnim">
        <pc:chgData name="Helen Snelson" userId="a580bfd2c2fdb838" providerId="LiveId" clId="{43169923-E4E8-49C7-9B66-92B3ECD7A965}" dt="2023-01-11T16:23:18.371" v="2100"/>
        <pc:sldMkLst>
          <pc:docMk/>
          <pc:sldMk cId="1875189719" sldId="330"/>
        </pc:sldMkLst>
        <pc:picChg chg="add mod">
          <ac:chgData name="Helen Snelson" userId="a580bfd2c2fdb838" providerId="LiveId" clId="{43169923-E4E8-49C7-9B66-92B3ECD7A965}" dt="2023-01-11T16:23:13.781" v="2099" actId="1076"/>
          <ac:picMkLst>
            <pc:docMk/>
            <pc:sldMk cId="1875189719" sldId="330"/>
            <ac:picMk id="3" creationId="{6FB7FA18-2737-455B-2274-1DBDC8C0FA38}"/>
          </ac:picMkLst>
        </pc:picChg>
        <pc:picChg chg="mod">
          <ac:chgData name="Helen Snelson" userId="a580bfd2c2fdb838" providerId="LiveId" clId="{43169923-E4E8-49C7-9B66-92B3ECD7A965}" dt="2023-01-11T16:22:56.590" v="2095" actId="1076"/>
          <ac:picMkLst>
            <pc:docMk/>
            <pc:sldMk cId="1875189719" sldId="330"/>
            <ac:picMk id="4098" creationId="{8F19E90F-FFB6-B644-BB4B-D76AAF7763B9}"/>
          </ac:picMkLst>
        </pc:picChg>
      </pc:sldChg>
      <pc:sldChg chg="delSp del mod">
        <pc:chgData name="Helen Snelson" userId="a580bfd2c2fdb838" providerId="LiveId" clId="{43169923-E4E8-49C7-9B66-92B3ECD7A965}" dt="2023-01-11T16:24:09.386" v="2109" actId="47"/>
        <pc:sldMkLst>
          <pc:docMk/>
          <pc:sldMk cId="210398365" sldId="331"/>
        </pc:sldMkLst>
        <pc:picChg chg="del">
          <ac:chgData name="Helen Snelson" userId="a580bfd2c2fdb838" providerId="LiveId" clId="{43169923-E4E8-49C7-9B66-92B3ECD7A965}" dt="2023-01-11T16:23:40.395" v="2104" actId="21"/>
          <ac:picMkLst>
            <pc:docMk/>
            <pc:sldMk cId="210398365" sldId="331"/>
            <ac:picMk id="3074" creationId="{5561612A-7E8A-D34B-8F0D-7EEAF99FE38D}"/>
          </ac:picMkLst>
        </pc:picChg>
      </pc:sldChg>
      <pc:sldChg chg="delSp add del mod">
        <pc:chgData name="Helen Snelson" userId="a580bfd2c2fdb838" providerId="LiveId" clId="{43169923-E4E8-49C7-9B66-92B3ECD7A965}" dt="2023-01-11T16:23:23.640" v="2101" actId="47"/>
        <pc:sldMkLst>
          <pc:docMk/>
          <pc:sldMk cId="880807602" sldId="377"/>
        </pc:sldMkLst>
        <pc:picChg chg="del">
          <ac:chgData name="Helen Snelson" userId="a580bfd2c2fdb838" providerId="LiveId" clId="{43169923-E4E8-49C7-9B66-92B3ECD7A965}" dt="2023-01-11T16:23:04.791" v="2097" actId="21"/>
          <ac:picMkLst>
            <pc:docMk/>
            <pc:sldMk cId="880807602" sldId="377"/>
            <ac:picMk id="6146" creationId="{AE6B2B65-63E9-994B-ADDC-E3E344D89798}"/>
          </ac:picMkLst>
        </pc:picChg>
      </pc:sldChg>
    </pc:docChg>
  </pc:docChgLst>
  <pc:docChgLst>
    <pc:chgData name="Helen Snelson" userId="a580bfd2c2fdb838" providerId="Windows Live" clId="Web-{1849D0A3-7E4B-4600-AE87-2E1AF033953E}"/>
    <pc:docChg chg="addSld delSld modSld">
      <pc:chgData name="Helen Snelson" userId="a580bfd2c2fdb838" providerId="Windows Live" clId="Web-{1849D0A3-7E4B-4600-AE87-2E1AF033953E}" dt="2023-06-07T12:57:39.727" v="150"/>
      <pc:docMkLst>
        <pc:docMk/>
      </pc:docMkLst>
      <pc:sldChg chg="modSp">
        <pc:chgData name="Helen Snelson" userId="a580bfd2c2fdb838" providerId="Windows Live" clId="Web-{1849D0A3-7E4B-4600-AE87-2E1AF033953E}" dt="2023-06-07T12:45:10.384" v="0" actId="20577"/>
        <pc:sldMkLst>
          <pc:docMk/>
          <pc:sldMk cId="589661300" sldId="260"/>
        </pc:sldMkLst>
        <pc:spChg chg="mod">
          <ac:chgData name="Helen Snelson" userId="a580bfd2c2fdb838" providerId="Windows Live" clId="Web-{1849D0A3-7E4B-4600-AE87-2E1AF033953E}" dt="2023-06-07T12:45:10.384" v="0" actId="20577"/>
          <ac:spMkLst>
            <pc:docMk/>
            <pc:sldMk cId="589661300" sldId="260"/>
            <ac:spMk id="46" creationId="{1AF57920-EC3A-9C41-B0FE-81E13345DFB9}"/>
          </ac:spMkLst>
        </pc:spChg>
      </pc:sldChg>
      <pc:sldChg chg="modSp">
        <pc:chgData name="Helen Snelson" userId="a580bfd2c2fdb838" providerId="Windows Live" clId="Web-{1849D0A3-7E4B-4600-AE87-2E1AF033953E}" dt="2023-06-07T12:52:56.097" v="137" actId="20577"/>
        <pc:sldMkLst>
          <pc:docMk/>
          <pc:sldMk cId="308123340" sldId="268"/>
        </pc:sldMkLst>
        <pc:spChg chg="mod">
          <ac:chgData name="Helen Snelson" userId="a580bfd2c2fdb838" providerId="Windows Live" clId="Web-{1849D0A3-7E4B-4600-AE87-2E1AF033953E}" dt="2023-06-07T12:45:43.854" v="14" actId="20577"/>
          <ac:spMkLst>
            <pc:docMk/>
            <pc:sldMk cId="308123340" sldId="268"/>
            <ac:spMk id="4" creationId="{C0D2AB2F-1692-304A-8C48-10422E097890}"/>
          </ac:spMkLst>
        </pc:spChg>
        <pc:spChg chg="mod">
          <ac:chgData name="Helen Snelson" userId="a580bfd2c2fdb838" providerId="Windows Live" clId="Web-{1849D0A3-7E4B-4600-AE87-2E1AF033953E}" dt="2023-06-07T12:52:56.097" v="137" actId="20577"/>
          <ac:spMkLst>
            <pc:docMk/>
            <pc:sldMk cId="308123340" sldId="268"/>
            <ac:spMk id="7" creationId="{4D66E9D1-CCC8-324E-887B-AB5DC5CB36AA}"/>
          </ac:spMkLst>
        </pc:spChg>
      </pc:sldChg>
      <pc:sldChg chg="del">
        <pc:chgData name="Helen Snelson" userId="a580bfd2c2fdb838" providerId="Windows Live" clId="Web-{1849D0A3-7E4B-4600-AE87-2E1AF033953E}" dt="2023-06-07T12:57:39.727" v="150"/>
        <pc:sldMkLst>
          <pc:docMk/>
          <pc:sldMk cId="583512242" sldId="275"/>
        </pc:sldMkLst>
      </pc:sldChg>
      <pc:sldChg chg="addSp modSp new">
        <pc:chgData name="Helen Snelson" userId="a580bfd2c2fdb838" providerId="Windows Live" clId="Web-{1849D0A3-7E4B-4600-AE87-2E1AF033953E}" dt="2023-06-07T12:55:30.912" v="142"/>
        <pc:sldMkLst>
          <pc:docMk/>
          <pc:sldMk cId="1087962654" sldId="377"/>
        </pc:sldMkLst>
        <pc:spChg chg="add mod">
          <ac:chgData name="Helen Snelson" userId="a580bfd2c2fdb838" providerId="Windows Live" clId="Web-{1849D0A3-7E4B-4600-AE87-2E1AF033953E}" dt="2023-06-07T12:55:04.224" v="140"/>
          <ac:spMkLst>
            <pc:docMk/>
            <pc:sldMk cId="1087962654" sldId="377"/>
            <ac:spMk id="6" creationId="{F19439C4-3BA3-284B-8281-6B03201A895F}"/>
          </ac:spMkLst>
        </pc:spChg>
        <pc:spChg chg="add mod">
          <ac:chgData name="Helen Snelson" userId="a580bfd2c2fdb838" providerId="Windows Live" clId="Web-{1849D0A3-7E4B-4600-AE87-2E1AF033953E}" dt="2023-06-07T12:55:30.912" v="142"/>
          <ac:spMkLst>
            <pc:docMk/>
            <pc:sldMk cId="1087962654" sldId="377"/>
            <ac:spMk id="7" creationId="{7F8549BA-1C70-F27B-F872-92078A8EFFC2}"/>
          </ac:spMkLst>
        </pc:spChg>
      </pc:sldChg>
      <pc:sldChg chg="addSp delSp modSp new mod setBg">
        <pc:chgData name="Helen Snelson" userId="a580bfd2c2fdb838" providerId="Windows Live" clId="Web-{1849D0A3-7E4B-4600-AE87-2E1AF033953E}" dt="2023-06-07T12:56:52.554" v="147"/>
        <pc:sldMkLst>
          <pc:docMk/>
          <pc:sldMk cId="1915985363" sldId="378"/>
        </pc:sldMkLst>
        <pc:spChg chg="add del">
          <ac:chgData name="Helen Snelson" userId="a580bfd2c2fdb838" providerId="Windows Live" clId="Web-{1849D0A3-7E4B-4600-AE87-2E1AF033953E}" dt="2023-06-07T12:56:51.242" v="146"/>
          <ac:spMkLst>
            <pc:docMk/>
            <pc:sldMk cId="1915985363" sldId="378"/>
            <ac:spMk id="7" creationId="{42A4FC2C-047E-45A5-965D-8E1E3BF09BC6}"/>
          </ac:spMkLst>
        </pc:spChg>
        <pc:picChg chg="add del mod">
          <ac:chgData name="Helen Snelson" userId="a580bfd2c2fdb838" providerId="Windows Live" clId="Web-{1849D0A3-7E4B-4600-AE87-2E1AF033953E}" dt="2023-06-07T12:56:52.554" v="147"/>
          <ac:picMkLst>
            <pc:docMk/>
            <pc:sldMk cId="1915985363" sldId="378"/>
            <ac:picMk id="2" creationId="{FE8EA3FC-DF11-8F06-EDFC-99398F011D4C}"/>
          </ac:picMkLst>
        </pc:picChg>
      </pc:sldChg>
      <pc:sldChg chg="new del">
        <pc:chgData name="Helen Snelson" userId="a580bfd2c2fdb838" providerId="Windows Live" clId="Web-{1849D0A3-7E4B-4600-AE87-2E1AF033953E}" dt="2023-06-07T12:57:30.961" v="149"/>
        <pc:sldMkLst>
          <pc:docMk/>
          <pc:sldMk cId="658065763" sldId="379"/>
        </pc:sldMkLst>
      </pc:sldChg>
    </pc:docChg>
  </pc:docChgLst>
  <pc:docChgLst>
    <pc:chgData name="Helen Snelson" userId="a580bfd2c2fdb838" providerId="Windows Live" clId="Web-{47845102-042D-4F69-9B23-C1EDAD27BA87}"/>
    <pc:docChg chg="modSld">
      <pc:chgData name="Helen Snelson" userId="a580bfd2c2fdb838" providerId="Windows Live" clId="Web-{47845102-042D-4F69-9B23-C1EDAD27BA87}" dt="2023-06-28T10:49:11.906" v="1"/>
      <pc:docMkLst>
        <pc:docMk/>
      </pc:docMkLst>
      <pc:sldChg chg="addAnim">
        <pc:chgData name="Helen Snelson" userId="a580bfd2c2fdb838" providerId="Windows Live" clId="Web-{47845102-042D-4F69-9B23-C1EDAD27BA87}" dt="2023-06-28T10:49:11.906" v="1"/>
        <pc:sldMkLst>
          <pc:docMk/>
          <pc:sldMk cId="1250012711" sldId="382"/>
        </pc:sldMkLst>
      </pc:sldChg>
    </pc:docChg>
  </pc:docChgLst>
  <pc:docChgLst>
    <pc:chgData name="Helen Snelson" userId="a580bfd2c2fdb838" providerId="LiveId" clId="{E3F8E645-AFF7-432C-ACF9-4531461BF7EC}"/>
    <pc:docChg chg="undo custSel addSld delSld modSld sldOrd">
      <pc:chgData name="Helen Snelson" userId="a580bfd2c2fdb838" providerId="LiveId" clId="{E3F8E645-AFF7-432C-ACF9-4531461BF7EC}" dt="2022-10-19T14:23:44.873" v="2874" actId="20577"/>
      <pc:docMkLst>
        <pc:docMk/>
      </pc:docMkLst>
      <pc:sldChg chg="modSp mod">
        <pc:chgData name="Helen Snelson" userId="a580bfd2c2fdb838" providerId="LiveId" clId="{E3F8E645-AFF7-432C-ACF9-4531461BF7EC}" dt="2022-10-12T10:28:19.118" v="13" actId="20577"/>
        <pc:sldMkLst>
          <pc:docMk/>
          <pc:sldMk cId="589661300" sldId="260"/>
        </pc:sldMkLst>
        <pc:spChg chg="mod">
          <ac:chgData name="Helen Snelson" userId="a580bfd2c2fdb838" providerId="LiveId" clId="{E3F8E645-AFF7-432C-ACF9-4531461BF7EC}" dt="2022-10-12T10:28:19.118" v="13" actId="20577"/>
          <ac:spMkLst>
            <pc:docMk/>
            <pc:sldMk cId="589661300" sldId="260"/>
            <ac:spMk id="46" creationId="{1AF57920-EC3A-9C41-B0FE-81E13345DFB9}"/>
          </ac:spMkLst>
        </pc:spChg>
      </pc:sldChg>
      <pc:sldChg chg="del">
        <pc:chgData name="Helen Snelson" userId="a580bfd2c2fdb838" providerId="LiveId" clId="{E3F8E645-AFF7-432C-ACF9-4531461BF7EC}" dt="2022-10-12T11:03:08.586" v="224" actId="47"/>
        <pc:sldMkLst>
          <pc:docMk/>
          <pc:sldMk cId="1712085401" sldId="266"/>
        </pc:sldMkLst>
      </pc:sldChg>
      <pc:sldChg chg="modSp mod modAnim">
        <pc:chgData name="Helen Snelson" userId="a580bfd2c2fdb838" providerId="LiveId" clId="{E3F8E645-AFF7-432C-ACF9-4531461BF7EC}" dt="2022-10-12T11:35:45.213" v="1187" actId="2711"/>
        <pc:sldMkLst>
          <pc:docMk/>
          <pc:sldMk cId="308123340" sldId="268"/>
        </pc:sldMkLst>
        <pc:spChg chg="mod">
          <ac:chgData name="Helen Snelson" userId="a580bfd2c2fdb838" providerId="LiveId" clId="{E3F8E645-AFF7-432C-ACF9-4531461BF7EC}" dt="2022-10-12T11:35:37.071" v="1186" actId="113"/>
          <ac:spMkLst>
            <pc:docMk/>
            <pc:sldMk cId="308123340" sldId="268"/>
            <ac:spMk id="4" creationId="{C0D2AB2F-1692-304A-8C48-10422E097890}"/>
          </ac:spMkLst>
        </pc:spChg>
        <pc:spChg chg="mod">
          <ac:chgData name="Helen Snelson" userId="a580bfd2c2fdb838" providerId="LiveId" clId="{E3F8E645-AFF7-432C-ACF9-4531461BF7EC}" dt="2022-10-12T11:35:45.213" v="1187" actId="2711"/>
          <ac:spMkLst>
            <pc:docMk/>
            <pc:sldMk cId="308123340" sldId="268"/>
            <ac:spMk id="7" creationId="{4D66E9D1-CCC8-324E-887B-AB5DC5CB36AA}"/>
          </ac:spMkLst>
        </pc:spChg>
      </pc:sldChg>
      <pc:sldChg chg="modSp mod">
        <pc:chgData name="Helen Snelson" userId="a580bfd2c2fdb838" providerId="LiveId" clId="{E3F8E645-AFF7-432C-ACF9-4531461BF7EC}" dt="2022-10-12T12:51:39.278" v="2636" actId="20577"/>
        <pc:sldMkLst>
          <pc:docMk/>
          <pc:sldMk cId="1196160928" sldId="270"/>
        </pc:sldMkLst>
        <pc:spChg chg="mod">
          <ac:chgData name="Helen Snelson" userId="a580bfd2c2fdb838" providerId="LiveId" clId="{E3F8E645-AFF7-432C-ACF9-4531461BF7EC}" dt="2022-10-12T12:51:39.278" v="2636" actId="20577"/>
          <ac:spMkLst>
            <pc:docMk/>
            <pc:sldMk cId="1196160928" sldId="270"/>
            <ac:spMk id="4" creationId="{C0D2AB2F-1692-304A-8C48-10422E097890}"/>
          </ac:spMkLst>
        </pc:spChg>
        <pc:spChg chg="mod">
          <ac:chgData name="Helen Snelson" userId="a580bfd2c2fdb838" providerId="LiveId" clId="{E3F8E645-AFF7-432C-ACF9-4531461BF7EC}" dt="2022-10-12T12:51:33.532" v="2627" actId="20577"/>
          <ac:spMkLst>
            <pc:docMk/>
            <pc:sldMk cId="1196160928" sldId="270"/>
            <ac:spMk id="8" creationId="{DECC921A-5508-40DA-8200-6F6F18BF2761}"/>
          </ac:spMkLst>
        </pc:spChg>
      </pc:sldChg>
      <pc:sldChg chg="del">
        <pc:chgData name="Helen Snelson" userId="a580bfd2c2fdb838" providerId="LiveId" clId="{E3F8E645-AFF7-432C-ACF9-4531461BF7EC}" dt="2022-10-12T11:38:59.021" v="1190" actId="47"/>
        <pc:sldMkLst>
          <pc:docMk/>
          <pc:sldMk cId="3433338336" sldId="271"/>
        </pc:sldMkLst>
      </pc:sldChg>
      <pc:sldChg chg="del">
        <pc:chgData name="Helen Snelson" userId="a580bfd2c2fdb838" providerId="LiveId" clId="{E3F8E645-AFF7-432C-ACF9-4531461BF7EC}" dt="2022-10-12T12:19:36.933" v="1550" actId="47"/>
        <pc:sldMkLst>
          <pc:docMk/>
          <pc:sldMk cId="1762157808" sldId="272"/>
        </pc:sldMkLst>
      </pc:sldChg>
      <pc:sldChg chg="del">
        <pc:chgData name="Helen Snelson" userId="a580bfd2c2fdb838" providerId="LiveId" clId="{E3F8E645-AFF7-432C-ACF9-4531461BF7EC}" dt="2022-10-12T11:39:10.625" v="1191" actId="47"/>
        <pc:sldMkLst>
          <pc:docMk/>
          <pc:sldMk cId="2432590101" sldId="273"/>
        </pc:sldMkLst>
      </pc:sldChg>
      <pc:sldChg chg="addSp delSp modSp mod ord delAnim modAnim">
        <pc:chgData name="Helen Snelson" userId="a580bfd2c2fdb838" providerId="LiveId" clId="{E3F8E645-AFF7-432C-ACF9-4531461BF7EC}" dt="2022-10-12T11:35:27.293" v="1185" actId="2711"/>
        <pc:sldMkLst>
          <pc:docMk/>
          <pc:sldMk cId="1206200337" sldId="274"/>
        </pc:sldMkLst>
        <pc:spChg chg="del mod">
          <ac:chgData name="Helen Snelson" userId="a580bfd2c2fdb838" providerId="LiveId" clId="{E3F8E645-AFF7-432C-ACF9-4531461BF7EC}" dt="2022-10-12T11:33:01.600" v="901"/>
          <ac:spMkLst>
            <pc:docMk/>
            <pc:sldMk cId="1206200337" sldId="274"/>
            <ac:spMk id="2" creationId="{69399956-385E-4B27-A7D0-55F8113B03E6}"/>
          </ac:spMkLst>
        </pc:spChg>
        <pc:spChg chg="mod">
          <ac:chgData name="Helen Snelson" userId="a580bfd2c2fdb838" providerId="LiveId" clId="{E3F8E645-AFF7-432C-ACF9-4531461BF7EC}" dt="2022-10-12T11:33:47.187" v="1085" actId="6549"/>
          <ac:spMkLst>
            <pc:docMk/>
            <pc:sldMk cId="1206200337" sldId="274"/>
            <ac:spMk id="4" creationId="{C0D2AB2F-1692-304A-8C48-10422E097890}"/>
          </ac:spMkLst>
        </pc:spChg>
        <pc:spChg chg="del mod">
          <ac:chgData name="Helen Snelson" userId="a580bfd2c2fdb838" providerId="LiveId" clId="{E3F8E645-AFF7-432C-ACF9-4531461BF7EC}" dt="2022-10-12T11:34:01.213" v="1088" actId="478"/>
          <ac:spMkLst>
            <pc:docMk/>
            <pc:sldMk cId="1206200337" sldId="274"/>
            <ac:spMk id="5" creationId="{819D99BF-60C8-4FAC-9644-55D950AEE90D}"/>
          </ac:spMkLst>
        </pc:spChg>
        <pc:spChg chg="add mod">
          <ac:chgData name="Helen Snelson" userId="a580bfd2c2fdb838" providerId="LiveId" clId="{E3F8E645-AFF7-432C-ACF9-4531461BF7EC}" dt="2022-10-12T11:35:27.293" v="1185" actId="2711"/>
          <ac:spMkLst>
            <pc:docMk/>
            <pc:sldMk cId="1206200337" sldId="274"/>
            <ac:spMk id="6" creationId="{702726F0-075A-D857-E790-BE9ED860D9BA}"/>
          </ac:spMkLst>
        </pc:spChg>
        <pc:spChg chg="del">
          <ac:chgData name="Helen Snelson" userId="a580bfd2c2fdb838" providerId="LiveId" clId="{E3F8E645-AFF7-432C-ACF9-4531461BF7EC}" dt="2022-10-12T11:34:03.380" v="1089" actId="478"/>
          <ac:spMkLst>
            <pc:docMk/>
            <pc:sldMk cId="1206200337" sldId="274"/>
            <ac:spMk id="7" creationId="{85997494-A6E0-4B14-B4DD-3F77210AE146}"/>
          </ac:spMkLst>
        </pc:spChg>
        <pc:spChg chg="del">
          <ac:chgData name="Helen Snelson" userId="a580bfd2c2fdb838" providerId="LiveId" clId="{E3F8E645-AFF7-432C-ACF9-4531461BF7EC}" dt="2022-10-12T11:34:07.157" v="1090" actId="478"/>
          <ac:spMkLst>
            <pc:docMk/>
            <pc:sldMk cId="1206200337" sldId="274"/>
            <ac:spMk id="9" creationId="{367A3CE4-37EB-4036-8A4A-E21D61878059}"/>
          </ac:spMkLst>
        </pc:spChg>
        <pc:picChg chg="add mod">
          <ac:chgData name="Helen Snelson" userId="a580bfd2c2fdb838" providerId="LiveId" clId="{E3F8E645-AFF7-432C-ACF9-4531461BF7EC}" dt="2022-10-12T11:33:54.370" v="1086" actId="1076"/>
          <ac:picMkLst>
            <pc:docMk/>
            <pc:sldMk cId="1206200337" sldId="274"/>
            <ac:picMk id="3" creationId="{A3078C9F-2408-C369-9FE8-CBCF2C251A1C}"/>
          </ac:picMkLst>
        </pc:picChg>
      </pc:sldChg>
      <pc:sldChg chg="new del">
        <pc:chgData name="Helen Snelson" userId="a580bfd2c2fdb838" providerId="LiveId" clId="{E3F8E645-AFF7-432C-ACF9-4531461BF7EC}" dt="2022-10-12T11:02:50.465" v="223" actId="680"/>
        <pc:sldMkLst>
          <pc:docMk/>
          <pc:sldMk cId="265414123" sldId="275"/>
        </pc:sldMkLst>
      </pc:sldChg>
      <pc:sldChg chg="addSp delSp modSp mod">
        <pc:chgData name="Helen Snelson" userId="a580bfd2c2fdb838" providerId="LiveId" clId="{E3F8E645-AFF7-432C-ACF9-4531461BF7EC}" dt="2022-10-12T11:35:59.932" v="1188" actId="2711"/>
        <pc:sldMkLst>
          <pc:docMk/>
          <pc:sldMk cId="583512242" sldId="275"/>
        </pc:sldMkLst>
        <pc:spChg chg="add del mod">
          <ac:chgData name="Helen Snelson" userId="a580bfd2c2fdb838" providerId="LiveId" clId="{E3F8E645-AFF7-432C-ACF9-4531461BF7EC}" dt="2022-10-12T11:04:48.058" v="267" actId="478"/>
          <ac:spMkLst>
            <pc:docMk/>
            <pc:sldMk cId="583512242" sldId="275"/>
            <ac:spMk id="3" creationId="{42D1EB2E-D791-35B1-806A-97CF23945051}"/>
          </ac:spMkLst>
        </pc:spChg>
        <pc:spChg chg="mod">
          <ac:chgData name="Helen Snelson" userId="a580bfd2c2fdb838" providerId="LiveId" clId="{E3F8E645-AFF7-432C-ACF9-4531461BF7EC}" dt="2022-10-12T11:04:42.184" v="265" actId="20577"/>
          <ac:spMkLst>
            <pc:docMk/>
            <pc:sldMk cId="583512242" sldId="275"/>
            <ac:spMk id="4" creationId="{C0D2AB2F-1692-304A-8C48-10422E097890}"/>
          </ac:spMkLst>
        </pc:spChg>
        <pc:spChg chg="del">
          <ac:chgData name="Helen Snelson" userId="a580bfd2c2fdb838" providerId="LiveId" clId="{E3F8E645-AFF7-432C-ACF9-4531461BF7EC}" dt="2022-10-12T11:04:46.214" v="266" actId="478"/>
          <ac:spMkLst>
            <pc:docMk/>
            <pc:sldMk cId="583512242" sldId="275"/>
            <ac:spMk id="5" creationId="{EC56EF52-1E85-4E40-8E18-8C03866D508E}"/>
          </ac:spMkLst>
        </pc:spChg>
        <pc:spChg chg="mod">
          <ac:chgData name="Helen Snelson" userId="a580bfd2c2fdb838" providerId="LiveId" clId="{E3F8E645-AFF7-432C-ACF9-4531461BF7EC}" dt="2022-10-12T11:35:59.932" v="1188" actId="2711"/>
          <ac:spMkLst>
            <pc:docMk/>
            <pc:sldMk cId="583512242" sldId="275"/>
            <ac:spMk id="8" creationId="{DECC921A-5508-40DA-8200-6F6F18BF2761}"/>
          </ac:spMkLst>
        </pc:spChg>
      </pc:sldChg>
      <pc:sldChg chg="modSp mod modAnim">
        <pc:chgData name="Helen Snelson" userId="a580bfd2c2fdb838" providerId="LiveId" clId="{E3F8E645-AFF7-432C-ACF9-4531461BF7EC}" dt="2022-10-12T11:36:19.131" v="1189" actId="2711"/>
        <pc:sldMkLst>
          <pc:docMk/>
          <pc:sldMk cId="3032541323" sldId="276"/>
        </pc:sldMkLst>
        <pc:spChg chg="mod">
          <ac:chgData name="Helen Snelson" userId="a580bfd2c2fdb838" providerId="LiveId" clId="{E3F8E645-AFF7-432C-ACF9-4531461BF7EC}" dt="2022-10-12T11:09:21.617" v="298" actId="20577"/>
          <ac:spMkLst>
            <pc:docMk/>
            <pc:sldMk cId="3032541323" sldId="276"/>
            <ac:spMk id="4" creationId="{C0D2AB2F-1692-304A-8C48-10422E097890}"/>
          </ac:spMkLst>
        </pc:spChg>
        <pc:spChg chg="mod">
          <ac:chgData name="Helen Snelson" userId="a580bfd2c2fdb838" providerId="LiveId" clId="{E3F8E645-AFF7-432C-ACF9-4531461BF7EC}" dt="2022-10-12T11:36:19.131" v="1189" actId="2711"/>
          <ac:spMkLst>
            <pc:docMk/>
            <pc:sldMk cId="3032541323" sldId="276"/>
            <ac:spMk id="8" creationId="{DECC921A-5508-40DA-8200-6F6F18BF2761}"/>
          </ac:spMkLst>
        </pc:spChg>
      </pc:sldChg>
      <pc:sldChg chg="modSp new del mod">
        <pc:chgData name="Helen Snelson" userId="a580bfd2c2fdb838" providerId="LiveId" clId="{E3F8E645-AFF7-432C-ACF9-4531461BF7EC}" dt="2022-10-12T12:22:39.606" v="1589" actId="47"/>
        <pc:sldMkLst>
          <pc:docMk/>
          <pc:sldMk cId="1188780731" sldId="277"/>
        </pc:sldMkLst>
        <pc:spChg chg="mod">
          <ac:chgData name="Helen Snelson" userId="a580bfd2c2fdb838" providerId="LiveId" clId="{E3F8E645-AFF7-432C-ACF9-4531461BF7EC}" dt="2022-10-12T12:21:00.563" v="1587" actId="120"/>
          <ac:spMkLst>
            <pc:docMk/>
            <pc:sldMk cId="1188780731" sldId="277"/>
            <ac:spMk id="2" creationId="{B7771F51-ECC8-0B9A-E923-C33CB7D338D0}"/>
          </ac:spMkLst>
        </pc:spChg>
      </pc:sldChg>
      <pc:sldChg chg="modSp del mod">
        <pc:chgData name="Helen Snelson" userId="a580bfd2c2fdb838" providerId="LiveId" clId="{E3F8E645-AFF7-432C-ACF9-4531461BF7EC}" dt="2022-10-12T12:32:04.894" v="2214" actId="47"/>
        <pc:sldMkLst>
          <pc:docMk/>
          <pc:sldMk cId="3150852896" sldId="278"/>
        </pc:sldMkLst>
        <pc:spChg chg="mod">
          <ac:chgData name="Helen Snelson" userId="a580bfd2c2fdb838" providerId="LiveId" clId="{E3F8E645-AFF7-432C-ACF9-4531461BF7EC}" dt="2022-10-12T12:21:23.456" v="1588"/>
          <ac:spMkLst>
            <pc:docMk/>
            <pc:sldMk cId="3150852896" sldId="278"/>
            <ac:spMk id="46" creationId="{1AF57920-EC3A-9C41-B0FE-81E13345DFB9}"/>
          </ac:spMkLst>
        </pc:spChg>
      </pc:sldChg>
      <pc:sldChg chg="modSp mod modAnim">
        <pc:chgData name="Helen Snelson" userId="a580bfd2c2fdb838" providerId="LiveId" clId="{E3F8E645-AFF7-432C-ACF9-4531461BF7EC}" dt="2022-10-12T12:30:52.353" v="2213" actId="20577"/>
        <pc:sldMkLst>
          <pc:docMk/>
          <pc:sldMk cId="2761579887" sldId="279"/>
        </pc:sldMkLst>
        <pc:spChg chg="mod">
          <ac:chgData name="Helen Snelson" userId="a580bfd2c2fdb838" providerId="LiveId" clId="{E3F8E645-AFF7-432C-ACF9-4531461BF7EC}" dt="2022-10-12T12:23:43.376" v="1637" actId="20577"/>
          <ac:spMkLst>
            <pc:docMk/>
            <pc:sldMk cId="2761579887" sldId="279"/>
            <ac:spMk id="4" creationId="{C0D2AB2F-1692-304A-8C48-10422E097890}"/>
          </ac:spMkLst>
        </pc:spChg>
        <pc:spChg chg="mod">
          <ac:chgData name="Helen Snelson" userId="a580bfd2c2fdb838" providerId="LiveId" clId="{E3F8E645-AFF7-432C-ACF9-4531461BF7EC}" dt="2022-10-12T12:30:52.353" v="2213" actId="20577"/>
          <ac:spMkLst>
            <pc:docMk/>
            <pc:sldMk cId="2761579887" sldId="279"/>
            <ac:spMk id="8" creationId="{DECC921A-5508-40DA-8200-6F6F18BF2761}"/>
          </ac:spMkLst>
        </pc:spChg>
      </pc:sldChg>
      <pc:sldChg chg="addSp delSp modSp mod modAnim">
        <pc:chgData name="Helen Snelson" userId="a580bfd2c2fdb838" providerId="LiveId" clId="{E3F8E645-AFF7-432C-ACF9-4531461BF7EC}" dt="2022-10-12T12:39:55.808" v="2482"/>
        <pc:sldMkLst>
          <pc:docMk/>
          <pc:sldMk cId="2584383039" sldId="280"/>
        </pc:sldMkLst>
        <pc:spChg chg="mod">
          <ac:chgData name="Helen Snelson" userId="a580bfd2c2fdb838" providerId="LiveId" clId="{E3F8E645-AFF7-432C-ACF9-4531461BF7EC}" dt="2022-10-12T12:33:05.746" v="2258" actId="20577"/>
          <ac:spMkLst>
            <pc:docMk/>
            <pc:sldMk cId="2584383039" sldId="280"/>
            <ac:spMk id="4" creationId="{C0D2AB2F-1692-304A-8C48-10422E097890}"/>
          </ac:spMkLst>
        </pc:spChg>
        <pc:spChg chg="add mod">
          <ac:chgData name="Helen Snelson" userId="a580bfd2c2fdb838" providerId="LiveId" clId="{E3F8E645-AFF7-432C-ACF9-4531461BF7EC}" dt="2022-10-12T12:34:03.313" v="2289" actId="14100"/>
          <ac:spMkLst>
            <pc:docMk/>
            <pc:sldMk cId="2584383039" sldId="280"/>
            <ac:spMk id="5" creationId="{3C0B4536-3F30-062B-F7F4-8BAE3CFB430F}"/>
          </ac:spMkLst>
        </pc:spChg>
        <pc:spChg chg="del">
          <ac:chgData name="Helen Snelson" userId="a580bfd2c2fdb838" providerId="LiveId" clId="{E3F8E645-AFF7-432C-ACF9-4531461BF7EC}" dt="2022-10-12T12:32:28.485" v="2215" actId="478"/>
          <ac:spMkLst>
            <pc:docMk/>
            <pc:sldMk cId="2584383039" sldId="280"/>
            <ac:spMk id="6" creationId="{702726F0-075A-D857-E790-BE9ED860D9BA}"/>
          </ac:spMkLst>
        </pc:spChg>
        <pc:spChg chg="add mod">
          <ac:chgData name="Helen Snelson" userId="a580bfd2c2fdb838" providerId="LiveId" clId="{E3F8E645-AFF7-432C-ACF9-4531461BF7EC}" dt="2022-10-12T12:36:27.292" v="2479" actId="1076"/>
          <ac:spMkLst>
            <pc:docMk/>
            <pc:sldMk cId="2584383039" sldId="280"/>
            <ac:spMk id="7" creationId="{5556A4A7-1EB0-9E87-6846-77C0F338C486}"/>
          </ac:spMkLst>
        </pc:spChg>
        <pc:spChg chg="add mod">
          <ac:chgData name="Helen Snelson" userId="a580bfd2c2fdb838" providerId="LiveId" clId="{E3F8E645-AFF7-432C-ACF9-4531461BF7EC}" dt="2022-10-12T12:36:32.722" v="2480" actId="1076"/>
          <ac:spMkLst>
            <pc:docMk/>
            <pc:sldMk cId="2584383039" sldId="280"/>
            <ac:spMk id="8" creationId="{70A62EA7-919F-B128-41C3-EAFC7390AC7D}"/>
          </ac:spMkLst>
        </pc:spChg>
        <pc:spChg chg="add mod">
          <ac:chgData name="Helen Snelson" userId="a580bfd2c2fdb838" providerId="LiveId" clId="{E3F8E645-AFF7-432C-ACF9-4531461BF7EC}" dt="2022-10-12T12:36:37.154" v="2481" actId="1076"/>
          <ac:spMkLst>
            <pc:docMk/>
            <pc:sldMk cId="2584383039" sldId="280"/>
            <ac:spMk id="9" creationId="{8A4AF37E-8348-AB1D-8B4B-0461203691B5}"/>
          </ac:spMkLst>
        </pc:spChg>
        <pc:picChg chg="add mod">
          <ac:chgData name="Helen Snelson" userId="a580bfd2c2fdb838" providerId="LiveId" clId="{E3F8E645-AFF7-432C-ACF9-4531461BF7EC}" dt="2022-10-12T12:36:22.618" v="2478" actId="1076"/>
          <ac:picMkLst>
            <pc:docMk/>
            <pc:sldMk cId="2584383039" sldId="280"/>
            <ac:picMk id="2" creationId="{7CE295E8-AF5D-B568-6C1C-1AEB1F73CE87}"/>
          </ac:picMkLst>
        </pc:picChg>
        <pc:picChg chg="del">
          <ac:chgData name="Helen Snelson" userId="a580bfd2c2fdb838" providerId="LiveId" clId="{E3F8E645-AFF7-432C-ACF9-4531461BF7EC}" dt="2022-10-12T12:32:51.881" v="2217" actId="478"/>
          <ac:picMkLst>
            <pc:docMk/>
            <pc:sldMk cId="2584383039" sldId="280"/>
            <ac:picMk id="3" creationId="{A3078C9F-2408-C369-9FE8-CBCF2C251A1C}"/>
          </ac:picMkLst>
        </pc:picChg>
      </pc:sldChg>
      <pc:sldChg chg="delSp del modAnim">
        <pc:chgData name="Helen Snelson" userId="a580bfd2c2fdb838" providerId="LiveId" clId="{E3F8E645-AFF7-432C-ACF9-4531461BF7EC}" dt="2022-10-12T12:43:25.471" v="2489" actId="47"/>
        <pc:sldMkLst>
          <pc:docMk/>
          <pc:sldMk cId="643767203" sldId="307"/>
        </pc:sldMkLst>
        <pc:picChg chg="del">
          <ac:chgData name="Helen Snelson" userId="a580bfd2c2fdb838" providerId="LiveId" clId="{E3F8E645-AFF7-432C-ACF9-4531461BF7EC}" dt="2022-10-12T12:41:29.268" v="2484" actId="21"/>
          <ac:picMkLst>
            <pc:docMk/>
            <pc:sldMk cId="643767203" sldId="307"/>
            <ac:picMk id="1026" creationId="{CD1D94CC-874C-7242-7966-5E1B1E2AC521}"/>
          </ac:picMkLst>
        </pc:picChg>
      </pc:sldChg>
      <pc:sldChg chg="addSp delSp modSp mod modAnim">
        <pc:chgData name="Helen Snelson" userId="a580bfd2c2fdb838" providerId="LiveId" clId="{E3F8E645-AFF7-432C-ACF9-4531461BF7EC}" dt="2022-10-12T12:42:23.890" v="2488"/>
        <pc:sldMkLst>
          <pc:docMk/>
          <pc:sldMk cId="3520110929" sldId="308"/>
        </pc:sldMkLst>
        <pc:spChg chg="mod">
          <ac:chgData name="Helen Snelson" userId="a580bfd2c2fdb838" providerId="LiveId" clId="{E3F8E645-AFF7-432C-ACF9-4531461BF7EC}" dt="2022-10-12T12:42:23.890" v="2488"/>
          <ac:spMkLst>
            <pc:docMk/>
            <pc:sldMk cId="3520110929" sldId="308"/>
            <ac:spMk id="4" creationId="{C0D2AB2F-1692-304A-8C48-10422E097890}"/>
          </ac:spMkLst>
        </pc:spChg>
        <pc:spChg chg="mod">
          <ac:chgData name="Helen Snelson" userId="a580bfd2c2fdb838" providerId="LiveId" clId="{E3F8E645-AFF7-432C-ACF9-4531461BF7EC}" dt="2022-10-12T12:42:09.355" v="2487" actId="255"/>
          <ac:spMkLst>
            <pc:docMk/>
            <pc:sldMk cId="3520110929" sldId="308"/>
            <ac:spMk id="6" creationId="{702726F0-075A-D857-E790-BE9ED860D9BA}"/>
          </ac:spMkLst>
        </pc:spChg>
        <pc:picChg chg="add mod">
          <ac:chgData name="Helen Snelson" userId="a580bfd2c2fdb838" providerId="LiveId" clId="{E3F8E645-AFF7-432C-ACF9-4531461BF7EC}" dt="2022-10-12T12:41:33.173" v="2485"/>
          <ac:picMkLst>
            <pc:docMk/>
            <pc:sldMk cId="3520110929" sldId="308"/>
            <ac:picMk id="2" creationId="{C1F4A830-5382-C7E3-C136-153F03FD9DED}"/>
          </ac:picMkLst>
        </pc:picChg>
        <pc:picChg chg="del">
          <ac:chgData name="Helen Snelson" userId="a580bfd2c2fdb838" providerId="LiveId" clId="{E3F8E645-AFF7-432C-ACF9-4531461BF7EC}" dt="2022-10-12T12:41:25.617" v="2483" actId="478"/>
          <ac:picMkLst>
            <pc:docMk/>
            <pc:sldMk cId="3520110929" sldId="308"/>
            <ac:picMk id="3" creationId="{A3078C9F-2408-C369-9FE8-CBCF2C251A1C}"/>
          </ac:picMkLst>
        </pc:picChg>
      </pc:sldChg>
      <pc:sldChg chg="addSp delSp modSp mod">
        <pc:chgData name="Helen Snelson" userId="a580bfd2c2fdb838" providerId="LiveId" clId="{E3F8E645-AFF7-432C-ACF9-4531461BF7EC}" dt="2022-10-12T12:48:42.703" v="2585" actId="14100"/>
        <pc:sldMkLst>
          <pc:docMk/>
          <pc:sldMk cId="1539351460" sldId="309"/>
        </pc:sldMkLst>
        <pc:spChg chg="mod">
          <ac:chgData name="Helen Snelson" userId="a580bfd2c2fdb838" providerId="LiveId" clId="{E3F8E645-AFF7-432C-ACF9-4531461BF7EC}" dt="2022-10-12T12:47:19.886" v="2569" actId="5793"/>
          <ac:spMkLst>
            <pc:docMk/>
            <pc:sldMk cId="1539351460" sldId="309"/>
            <ac:spMk id="4" creationId="{C0D2AB2F-1692-304A-8C48-10422E097890}"/>
          </ac:spMkLst>
        </pc:spChg>
        <pc:spChg chg="del mod">
          <ac:chgData name="Helen Snelson" userId="a580bfd2c2fdb838" providerId="LiveId" clId="{E3F8E645-AFF7-432C-ACF9-4531461BF7EC}" dt="2022-10-12T12:46:53.876" v="2493"/>
          <ac:spMkLst>
            <pc:docMk/>
            <pc:sldMk cId="1539351460" sldId="309"/>
            <ac:spMk id="6" creationId="{702726F0-075A-D857-E790-BE9ED860D9BA}"/>
          </ac:spMkLst>
        </pc:spChg>
        <pc:picChg chg="add del mod">
          <ac:chgData name="Helen Snelson" userId="a580bfd2c2fdb838" providerId="LiveId" clId="{E3F8E645-AFF7-432C-ACF9-4531461BF7EC}" dt="2022-10-12T12:47:58.456" v="2575"/>
          <ac:picMkLst>
            <pc:docMk/>
            <pc:sldMk cId="1539351460" sldId="309"/>
            <ac:picMk id="2" creationId="{62F43984-A55F-4F5A-7B1A-C0B7BD8C07DE}"/>
          </ac:picMkLst>
        </pc:picChg>
        <pc:picChg chg="del">
          <ac:chgData name="Helen Snelson" userId="a580bfd2c2fdb838" providerId="LiveId" clId="{E3F8E645-AFF7-432C-ACF9-4531461BF7EC}" dt="2022-10-12T12:46:43.537" v="2490" actId="478"/>
          <ac:picMkLst>
            <pc:docMk/>
            <pc:sldMk cId="1539351460" sldId="309"/>
            <ac:picMk id="3" creationId="{A3078C9F-2408-C369-9FE8-CBCF2C251A1C}"/>
          </ac:picMkLst>
        </pc:picChg>
        <pc:picChg chg="add mod">
          <ac:chgData name="Helen Snelson" userId="a580bfd2c2fdb838" providerId="LiveId" clId="{E3F8E645-AFF7-432C-ACF9-4531461BF7EC}" dt="2022-10-12T12:48:42.703" v="2585" actId="14100"/>
          <ac:picMkLst>
            <pc:docMk/>
            <pc:sldMk cId="1539351460" sldId="309"/>
            <ac:picMk id="5" creationId="{A0C58A4D-9A8E-53E1-D26D-12C32C76777A}"/>
          </ac:picMkLst>
        </pc:picChg>
        <pc:picChg chg="add mod">
          <ac:chgData name="Helen Snelson" userId="a580bfd2c2fdb838" providerId="LiveId" clId="{E3F8E645-AFF7-432C-ACF9-4531461BF7EC}" dt="2022-10-12T12:47:44.856" v="2573" actId="1076"/>
          <ac:picMkLst>
            <pc:docMk/>
            <pc:sldMk cId="1539351460" sldId="309"/>
            <ac:picMk id="1026" creationId="{57E378B9-B644-77EE-99E8-23C85AF1C820}"/>
          </ac:picMkLst>
        </pc:picChg>
      </pc:sldChg>
      <pc:sldChg chg="delSp modSp new mod">
        <pc:chgData name="Helen Snelson" userId="a580bfd2c2fdb838" providerId="LiveId" clId="{E3F8E645-AFF7-432C-ACF9-4531461BF7EC}" dt="2022-10-19T14:23:44.873" v="2874" actId="20577"/>
        <pc:sldMkLst>
          <pc:docMk/>
          <pc:sldMk cId="2056339002" sldId="310"/>
        </pc:sldMkLst>
        <pc:spChg chg="mod">
          <ac:chgData name="Helen Snelson" userId="a580bfd2c2fdb838" providerId="LiveId" clId="{E3F8E645-AFF7-432C-ACF9-4531461BF7EC}" dt="2022-10-19T14:20:00.677" v="2658" actId="20577"/>
          <ac:spMkLst>
            <pc:docMk/>
            <pc:sldMk cId="2056339002" sldId="310"/>
            <ac:spMk id="2" creationId="{02534B65-475F-4712-72CF-CA90ED2AAFFF}"/>
          </ac:spMkLst>
        </pc:spChg>
        <pc:spChg chg="del">
          <ac:chgData name="Helen Snelson" userId="a580bfd2c2fdb838" providerId="LiveId" clId="{E3F8E645-AFF7-432C-ACF9-4531461BF7EC}" dt="2022-10-19T14:20:05.937" v="2659" actId="478"/>
          <ac:spMkLst>
            <pc:docMk/>
            <pc:sldMk cId="2056339002" sldId="310"/>
            <ac:spMk id="3" creationId="{1D3A1233-EDC3-7E50-D4CC-0D001BC50CC8}"/>
          </ac:spMkLst>
        </pc:spChg>
        <pc:spChg chg="del">
          <ac:chgData name="Helen Snelson" userId="a580bfd2c2fdb838" providerId="LiveId" clId="{E3F8E645-AFF7-432C-ACF9-4531461BF7EC}" dt="2022-10-19T14:20:07.294" v="2660" actId="478"/>
          <ac:spMkLst>
            <pc:docMk/>
            <pc:sldMk cId="2056339002" sldId="310"/>
            <ac:spMk id="4" creationId="{2F4E1463-70F5-C4E5-6C59-17E4A7552F79}"/>
          </ac:spMkLst>
        </pc:spChg>
        <pc:spChg chg="mod">
          <ac:chgData name="Helen Snelson" userId="a580bfd2c2fdb838" providerId="LiveId" clId="{E3F8E645-AFF7-432C-ACF9-4531461BF7EC}" dt="2022-10-19T14:23:44.873" v="2874" actId="20577"/>
          <ac:spMkLst>
            <pc:docMk/>
            <pc:sldMk cId="2056339002" sldId="310"/>
            <ac:spMk id="5" creationId="{2588A111-9763-E998-F502-87F6CEDE419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90AC7C-4D24-43DF-BCD1-886439E1427D}" type="datetimeFigureOut">
              <a:rPr lang="en-GB" smtClean="0"/>
              <a:t>28/06/2023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360050-A4D7-4655-8F57-96602103E51B}" type="slidenum">
              <a:rPr lang="en-GB" smtClean="0"/>
              <a:t>‹#›</a:t>
            </a:fld>
            <a:endParaRPr lang="en-GB"/>
          </a:p>
        </p:txBody>
      </p:sp>
    </p:spTree>
    <p:extLst>
      <p:ext uri="{BB962C8B-B14F-4D97-AF65-F5344CB8AC3E}">
        <p14:creationId xmlns:p14="http://schemas.microsoft.com/office/powerpoint/2010/main" val="3199288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CFAC08-6928-4010-9010-5B4F74B8A281}" type="slidenum">
              <a:rPr lang="en-GB" smtClean="0"/>
              <a:t>1</a:t>
            </a:fld>
            <a:endParaRPr lang="en-GB"/>
          </a:p>
        </p:txBody>
      </p:sp>
    </p:spTree>
    <p:extLst>
      <p:ext uri="{BB962C8B-B14F-4D97-AF65-F5344CB8AC3E}">
        <p14:creationId xmlns:p14="http://schemas.microsoft.com/office/powerpoint/2010/main" val="3318096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Will of course repeat this across year – are the regular weekly mails from me helpful in terms of right info, right time, right length??</a:t>
            </a:r>
          </a:p>
          <a:p>
            <a:r>
              <a:rPr lang="en-GB"/>
              <a:t>How has </a:t>
            </a:r>
            <a:r>
              <a:rPr lang="en-GB" err="1"/>
              <a:t>Pebblepad</a:t>
            </a:r>
            <a:r>
              <a:rPr lang="en-GB"/>
              <a:t> worked? </a:t>
            </a:r>
          </a:p>
          <a:p>
            <a:r>
              <a:rPr lang="en-GB"/>
              <a:t>Please remember:</a:t>
            </a:r>
          </a:p>
          <a:p>
            <a:r>
              <a:rPr lang="en-GB"/>
              <a:t>You have a crucial role in drawing them back to what they have learnt in first part of course re history, and in developing reflection. P1 shared reading and P2 discussion topics are part of that</a:t>
            </a:r>
          </a:p>
          <a:p>
            <a:r>
              <a:rPr lang="en-GB"/>
              <a:t>Detailed lessons plan and evaluation in P1 Block 1. If they are flying can then start to see if can internalise planning, but if in any doubt, or a new class then use the written plans. (Let’s keep a trainee specific and responsive approach. – Never listen to ‘but </a:t>
            </a:r>
            <a:r>
              <a:rPr lang="en-GB" err="1"/>
              <a:t>univ</a:t>
            </a:r>
            <a:r>
              <a:rPr lang="en-GB"/>
              <a:t> says…’!)</a:t>
            </a:r>
          </a:p>
          <a:p>
            <a:r>
              <a:rPr lang="en-GB"/>
              <a:t>Subject specific targets</a:t>
            </a:r>
          </a:p>
          <a:p>
            <a:r>
              <a:rPr lang="en-GB"/>
              <a:t>Chance to mark and give feedback – including ghost marking GCSE/A level in P1</a:t>
            </a:r>
          </a:p>
          <a:p>
            <a:r>
              <a:rPr lang="en-GB"/>
              <a:t>A level experience – must be in P1 if you are an 11-18 school</a:t>
            </a:r>
          </a:p>
          <a:p>
            <a:r>
              <a:rPr lang="en-GB"/>
              <a:t>As much in department and local network activities as you can (</a:t>
            </a:r>
            <a:r>
              <a:rPr lang="en-GB" err="1"/>
              <a:t>YorkClio</a:t>
            </a:r>
            <a:r>
              <a:rPr lang="en-GB"/>
              <a:t>, Nerds etc)</a:t>
            </a:r>
          </a:p>
          <a:p>
            <a:r>
              <a:rPr lang="en-GB"/>
              <a:t>Note re paired placements (as opposed to two trainees in dept) – trainees some solo classes and some classes they work as a team together to teach (the Y model) – they can observe each other, collaboratively teach/plan/assess/develop resources, work cross-</a:t>
            </a:r>
            <a:r>
              <a:rPr lang="en-GB" err="1"/>
              <a:t>cirrucular</a:t>
            </a:r>
            <a:r>
              <a:rPr lang="en-GB"/>
              <a:t>. Can teach with 1 as lead and other as TA, or team teach, or split class, offer 1:1 to pupils, specific work with higher/lower attainers, , support each other’s subject knowledge, building prof relationships etc.</a:t>
            </a:r>
          </a:p>
        </p:txBody>
      </p:sp>
      <p:sp>
        <p:nvSpPr>
          <p:cNvPr id="4" name="Slide Number Placeholder 3"/>
          <p:cNvSpPr>
            <a:spLocks noGrp="1"/>
          </p:cNvSpPr>
          <p:nvPr>
            <p:ph type="sldNum" sz="quarter" idx="5"/>
          </p:nvPr>
        </p:nvSpPr>
        <p:spPr/>
        <p:txBody>
          <a:bodyPr/>
          <a:lstStyle/>
          <a:p>
            <a:fld id="{BCCFAC08-6928-4010-9010-5B4F74B8A281}" type="slidenum">
              <a:rPr lang="en-GB" smtClean="0"/>
              <a:t>2</a:t>
            </a:fld>
            <a:endParaRPr lang="en-GB"/>
          </a:p>
        </p:txBody>
      </p:sp>
    </p:spTree>
    <p:extLst>
      <p:ext uri="{BB962C8B-B14F-4D97-AF65-F5344CB8AC3E}">
        <p14:creationId xmlns:p14="http://schemas.microsoft.com/office/powerpoint/2010/main" val="4252236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1de611cb21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1de611cb21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1380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ddc22219f5_0_46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1ddc22219f5_0_46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88759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Will of course repeat this across year – are the regular weekly mails from me helpful in terms of right info, right time, right length??</a:t>
            </a:r>
          </a:p>
          <a:p>
            <a:r>
              <a:rPr lang="en-GB"/>
              <a:t>How has </a:t>
            </a:r>
            <a:r>
              <a:rPr lang="en-GB" err="1"/>
              <a:t>Pebblepad</a:t>
            </a:r>
            <a:r>
              <a:rPr lang="en-GB"/>
              <a:t> worked? </a:t>
            </a:r>
          </a:p>
          <a:p>
            <a:r>
              <a:rPr lang="en-GB"/>
              <a:t>Please remember:</a:t>
            </a:r>
          </a:p>
          <a:p>
            <a:r>
              <a:rPr lang="en-GB"/>
              <a:t>You have a crucial role in drawing them back to what they have learnt in first part of course re history, and in developing reflection. P1 shared reading and P2 discussion topics are part of that</a:t>
            </a:r>
          </a:p>
          <a:p>
            <a:r>
              <a:rPr lang="en-GB"/>
              <a:t>Detailed lessons plan and evaluation in P1 Block 1. If they are flying can then start to see if can internalise planning, but if in any doubt, or a new class then use the written plans. (Let’s keep a trainee specific and responsive approach. – Never listen to ‘but </a:t>
            </a:r>
            <a:r>
              <a:rPr lang="en-GB" err="1"/>
              <a:t>univ</a:t>
            </a:r>
            <a:r>
              <a:rPr lang="en-GB"/>
              <a:t> says…’!)</a:t>
            </a:r>
          </a:p>
          <a:p>
            <a:r>
              <a:rPr lang="en-GB"/>
              <a:t>Subject specific targets</a:t>
            </a:r>
          </a:p>
          <a:p>
            <a:r>
              <a:rPr lang="en-GB"/>
              <a:t>Chance to mark and give feedback – including ghost marking GCSE/A level in P1</a:t>
            </a:r>
          </a:p>
          <a:p>
            <a:r>
              <a:rPr lang="en-GB"/>
              <a:t>A level experience – must be in P1 if you are an 11-18 school</a:t>
            </a:r>
          </a:p>
          <a:p>
            <a:r>
              <a:rPr lang="en-GB"/>
              <a:t>As much in department and local network activities as you can (</a:t>
            </a:r>
            <a:r>
              <a:rPr lang="en-GB" err="1"/>
              <a:t>YorkClio</a:t>
            </a:r>
            <a:r>
              <a:rPr lang="en-GB"/>
              <a:t>, Nerds etc)</a:t>
            </a:r>
          </a:p>
          <a:p>
            <a:r>
              <a:rPr lang="en-GB"/>
              <a:t>Note re paired placements (as opposed to two trainees in dept) – trainees some solo classes and some classes they work as a team together to teach (the Y model) – they can observe each other, collaboratively teach/plan/assess/develop resources, work cross-</a:t>
            </a:r>
            <a:r>
              <a:rPr lang="en-GB" err="1"/>
              <a:t>cirrucular</a:t>
            </a:r>
            <a:r>
              <a:rPr lang="en-GB"/>
              <a:t>. Can teach with 1 as lead and other as TA, or team teach, or split class, offer 1:1 to pupils, specific work with higher/lower attainers, , support each other’s subject knowledge, building prof relationships etc.</a:t>
            </a:r>
          </a:p>
        </p:txBody>
      </p:sp>
      <p:sp>
        <p:nvSpPr>
          <p:cNvPr id="4" name="Slide Number Placeholder 3"/>
          <p:cNvSpPr>
            <a:spLocks noGrp="1"/>
          </p:cNvSpPr>
          <p:nvPr>
            <p:ph type="sldNum" sz="quarter" idx="5"/>
          </p:nvPr>
        </p:nvSpPr>
        <p:spPr/>
        <p:txBody>
          <a:bodyPr/>
          <a:lstStyle/>
          <a:p>
            <a:fld id="{BCCFAC08-6928-4010-9010-5B4F74B8A281}" type="slidenum">
              <a:rPr lang="en-GB" smtClean="0"/>
              <a:t>6</a:t>
            </a:fld>
            <a:endParaRPr lang="en-GB"/>
          </a:p>
        </p:txBody>
      </p:sp>
    </p:spTree>
    <p:extLst>
      <p:ext uri="{BB962C8B-B14F-4D97-AF65-F5344CB8AC3E}">
        <p14:creationId xmlns:p14="http://schemas.microsoft.com/office/powerpoint/2010/main" val="4180668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Will of course repeat this across year – are the regular weekly mails from me helpful in terms of right info, right time, right length??</a:t>
            </a:r>
          </a:p>
          <a:p>
            <a:r>
              <a:rPr lang="en-GB"/>
              <a:t>How has </a:t>
            </a:r>
            <a:r>
              <a:rPr lang="en-GB" err="1"/>
              <a:t>Pebblepad</a:t>
            </a:r>
            <a:r>
              <a:rPr lang="en-GB"/>
              <a:t> worked? </a:t>
            </a:r>
          </a:p>
          <a:p>
            <a:r>
              <a:rPr lang="en-GB"/>
              <a:t>Please remember:</a:t>
            </a:r>
          </a:p>
          <a:p>
            <a:r>
              <a:rPr lang="en-GB"/>
              <a:t>You have a crucial role in drawing them back to what they have learnt in first part of course re history, and in developing reflection. P1 shared reading and P2 discussion topics are part of that</a:t>
            </a:r>
          </a:p>
          <a:p>
            <a:r>
              <a:rPr lang="en-GB"/>
              <a:t>Detailed lessons plan and evaluation in P1 Block 1. If they are flying can then start to see if can internalise planning, but if in any doubt, or a new class then use the written plans. (Let’s keep a trainee specific and responsive approach. – Never listen to ‘but </a:t>
            </a:r>
            <a:r>
              <a:rPr lang="en-GB" err="1"/>
              <a:t>univ</a:t>
            </a:r>
            <a:r>
              <a:rPr lang="en-GB"/>
              <a:t> says…’!)</a:t>
            </a:r>
          </a:p>
          <a:p>
            <a:r>
              <a:rPr lang="en-GB"/>
              <a:t>Subject specific targets</a:t>
            </a:r>
          </a:p>
          <a:p>
            <a:r>
              <a:rPr lang="en-GB"/>
              <a:t>Chance to mark and give feedback – including ghost marking GCSE/A level in P1</a:t>
            </a:r>
          </a:p>
          <a:p>
            <a:r>
              <a:rPr lang="en-GB"/>
              <a:t>A level experience – must be in P1 if you are an 11-18 school</a:t>
            </a:r>
          </a:p>
          <a:p>
            <a:r>
              <a:rPr lang="en-GB"/>
              <a:t>As much in department and local network activities as you can (</a:t>
            </a:r>
            <a:r>
              <a:rPr lang="en-GB" err="1"/>
              <a:t>YorkClio</a:t>
            </a:r>
            <a:r>
              <a:rPr lang="en-GB"/>
              <a:t>, Nerds etc)</a:t>
            </a:r>
          </a:p>
          <a:p>
            <a:r>
              <a:rPr lang="en-GB"/>
              <a:t>Note re paired placements (as opposed to two trainees in dept) – trainees some solo classes and some classes they work as a team together to teach (the Y model) – they can observe each other, collaboratively teach/plan/assess/develop resources, work cross-</a:t>
            </a:r>
            <a:r>
              <a:rPr lang="en-GB" err="1"/>
              <a:t>cirrucular</a:t>
            </a:r>
            <a:r>
              <a:rPr lang="en-GB"/>
              <a:t>. Can teach with 1 as lead and other as TA, or team teach, or split class, offer 1:1 to pupils, specific work with higher/lower attainers, , support each other’s subject knowledge, building prof relationships etc.</a:t>
            </a:r>
          </a:p>
        </p:txBody>
      </p:sp>
      <p:sp>
        <p:nvSpPr>
          <p:cNvPr id="4" name="Slide Number Placeholder 3"/>
          <p:cNvSpPr>
            <a:spLocks noGrp="1"/>
          </p:cNvSpPr>
          <p:nvPr>
            <p:ph type="sldNum" sz="quarter" idx="5"/>
          </p:nvPr>
        </p:nvSpPr>
        <p:spPr/>
        <p:txBody>
          <a:bodyPr/>
          <a:lstStyle/>
          <a:p>
            <a:fld id="{BCCFAC08-6928-4010-9010-5B4F74B8A281}" type="slidenum">
              <a:rPr lang="en-GB" smtClean="0"/>
              <a:t>7</a:t>
            </a:fld>
            <a:endParaRPr lang="en-GB"/>
          </a:p>
        </p:txBody>
      </p:sp>
    </p:spTree>
    <p:extLst>
      <p:ext uri="{BB962C8B-B14F-4D97-AF65-F5344CB8AC3E}">
        <p14:creationId xmlns:p14="http://schemas.microsoft.com/office/powerpoint/2010/main" val="382258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33AA0-0295-4772-80BC-1961CE727D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F5DA108-F51C-4B8C-8B74-C11D7F3B7A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A4B99D7-E4A5-4999-919C-D48A556579AD}"/>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E6FE7A59-B9DB-4F67-8EA0-DC40D34C2D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F70CE9-E7F6-40FC-80A6-0F6F91766893}"/>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2543438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462D5-3827-4978-940D-EE7F05AB82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F5F22A-5087-4DD1-9483-7FBAD9CBF8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0D5D0D-8540-4AEA-91E3-C552DEEE0E74}"/>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3B6FED63-C059-4122-93FC-34DCCB6D2D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13C36-3739-42DC-BF03-1A075FB7E5B7}"/>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366346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D86A0-C22D-412C-9BE2-CF4A91BBAA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08AD48-3989-43A8-BA58-9D21BD0043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1C5076-DBFB-4EDB-A932-260538BD584C}"/>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2159F53D-DC3D-4C31-8D44-E3C0DA337E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077197-94C6-48CF-BE8A-254F7E3B7B7D}"/>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211001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Presentation titl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D4EC5-50DF-6C45-8E2D-E44401CA9342}"/>
              </a:ext>
            </a:extLst>
          </p:cNvPr>
          <p:cNvSpPr>
            <a:spLocks noGrp="1"/>
          </p:cNvSpPr>
          <p:nvPr>
            <p:ph type="ctrTitle" hasCustomPrompt="1"/>
          </p:nvPr>
        </p:nvSpPr>
        <p:spPr>
          <a:xfrm>
            <a:off x="390769" y="790903"/>
            <a:ext cx="6516347" cy="770913"/>
          </a:xfrm>
        </p:spPr>
        <p:txBody>
          <a:bodyPr>
            <a:normAutofit/>
          </a:bodyPr>
          <a:lstStyle>
            <a:lvl1pPr>
              <a:defRPr sz="3800" baseline="0"/>
            </a:lvl1pPr>
          </a:lstStyle>
          <a:p>
            <a:r>
              <a:rPr lang="en-GB"/>
              <a:t>Header style</a:t>
            </a:r>
            <a:endParaRPr lang="en-US"/>
          </a:p>
        </p:txBody>
      </p:sp>
      <p:sp>
        <p:nvSpPr>
          <p:cNvPr id="3" name="Subtitle 2">
            <a:extLst>
              <a:ext uri="{FF2B5EF4-FFF2-40B4-BE49-F238E27FC236}">
                <a16:creationId xmlns:a16="http://schemas.microsoft.com/office/drawing/2014/main" id="{A5A1EA79-7440-9F43-9AF2-D0B60CBBEF7C}"/>
              </a:ext>
            </a:extLst>
          </p:cNvPr>
          <p:cNvSpPr>
            <a:spLocks noGrp="1"/>
          </p:cNvSpPr>
          <p:nvPr>
            <p:ph type="subTitle" idx="1" hasCustomPrompt="1"/>
          </p:nvPr>
        </p:nvSpPr>
        <p:spPr>
          <a:xfrm>
            <a:off x="390769" y="1561815"/>
            <a:ext cx="6516347" cy="545868"/>
          </a:xfrm>
        </p:spPr>
        <p:txBody>
          <a:bodyPr>
            <a:normAutofit/>
          </a:bodyPr>
          <a:lstStyle>
            <a:lvl1pPr marL="0" marR="0" indent="0" algn="l" defTabSz="408334" rtl="0" eaLnBrk="1" fontAlgn="auto" latinLnBrk="0" hangingPunct="1">
              <a:lnSpc>
                <a:spcPct val="100000"/>
              </a:lnSpc>
              <a:spcBef>
                <a:spcPct val="20000"/>
              </a:spcBef>
              <a:spcAft>
                <a:spcPts val="0"/>
              </a:spcAft>
              <a:buClrTx/>
              <a:buSzTx/>
              <a:buFont typeface="Arial"/>
              <a:buNone/>
              <a:tabLst/>
              <a:defRPr sz="2500" cap="none">
                <a:solidFill>
                  <a:srgbClr val="25303B"/>
                </a:solidFill>
              </a:defRPr>
            </a:lvl1pPr>
            <a:lvl2pPr marL="408334" indent="0" algn="ctr">
              <a:buNone/>
              <a:defRPr>
                <a:solidFill>
                  <a:schemeClr val="tx1">
                    <a:tint val="75000"/>
                  </a:schemeClr>
                </a:solidFill>
              </a:defRPr>
            </a:lvl2pPr>
            <a:lvl3pPr marL="816667" indent="0" algn="ctr">
              <a:buNone/>
              <a:defRPr>
                <a:solidFill>
                  <a:schemeClr val="tx1">
                    <a:tint val="75000"/>
                  </a:schemeClr>
                </a:solidFill>
              </a:defRPr>
            </a:lvl3pPr>
            <a:lvl4pPr marL="1225002" indent="0" algn="ctr">
              <a:buNone/>
              <a:defRPr>
                <a:solidFill>
                  <a:schemeClr val="tx1">
                    <a:tint val="75000"/>
                  </a:schemeClr>
                </a:solidFill>
              </a:defRPr>
            </a:lvl4pPr>
            <a:lvl5pPr marL="1633336" indent="0" algn="ctr">
              <a:buNone/>
              <a:defRPr>
                <a:solidFill>
                  <a:schemeClr val="tx1">
                    <a:tint val="75000"/>
                  </a:schemeClr>
                </a:solidFill>
              </a:defRPr>
            </a:lvl5pPr>
            <a:lvl6pPr marL="2041669" indent="0" algn="ctr">
              <a:buNone/>
              <a:defRPr>
                <a:solidFill>
                  <a:schemeClr val="tx1">
                    <a:tint val="75000"/>
                  </a:schemeClr>
                </a:solidFill>
              </a:defRPr>
            </a:lvl6pPr>
            <a:lvl7pPr marL="2450003" indent="0" algn="ctr">
              <a:buNone/>
              <a:defRPr>
                <a:solidFill>
                  <a:schemeClr val="tx1">
                    <a:tint val="75000"/>
                  </a:schemeClr>
                </a:solidFill>
              </a:defRPr>
            </a:lvl7pPr>
            <a:lvl8pPr marL="2858338" indent="0" algn="ctr">
              <a:buNone/>
              <a:defRPr>
                <a:solidFill>
                  <a:schemeClr val="tx1">
                    <a:tint val="75000"/>
                  </a:schemeClr>
                </a:solidFill>
              </a:defRPr>
            </a:lvl8pPr>
            <a:lvl9pPr marL="3266670" indent="0" algn="ctr">
              <a:buNone/>
              <a:defRPr>
                <a:solidFill>
                  <a:schemeClr val="tx1">
                    <a:tint val="75000"/>
                  </a:schemeClr>
                </a:solidFill>
              </a:defRPr>
            </a:lvl9pPr>
          </a:lstStyle>
          <a:p>
            <a:pPr lvl="0"/>
            <a:r>
              <a:rPr lang="en-GB"/>
              <a:t>Sub-header style</a:t>
            </a:r>
          </a:p>
        </p:txBody>
      </p:sp>
      <p:sp>
        <p:nvSpPr>
          <p:cNvPr id="4" name="Text Placeholder 9">
            <a:extLst>
              <a:ext uri="{FF2B5EF4-FFF2-40B4-BE49-F238E27FC236}">
                <a16:creationId xmlns:a16="http://schemas.microsoft.com/office/drawing/2014/main" id="{CD73A215-5A0C-EF42-925E-614CD1B4A083}"/>
              </a:ext>
            </a:extLst>
          </p:cNvPr>
          <p:cNvSpPr>
            <a:spLocks noGrp="1"/>
          </p:cNvSpPr>
          <p:nvPr>
            <p:ph type="body" sz="quarter" idx="10" hasCustomPrompt="1"/>
          </p:nvPr>
        </p:nvSpPr>
        <p:spPr>
          <a:xfrm>
            <a:off x="390956" y="2120083"/>
            <a:ext cx="6516160" cy="484975"/>
          </a:xfrm>
        </p:spPr>
        <p:txBody>
          <a:bodyPr>
            <a:noAutofit/>
          </a:bodyPr>
          <a:lstStyle>
            <a:lvl1pPr>
              <a:defRPr sz="2000" cap="none" baseline="0"/>
            </a:lvl1pPr>
            <a:lvl2pPr marL="408334" indent="0">
              <a:buNone/>
              <a:defRPr/>
            </a:lvl2pPr>
            <a:lvl3pPr>
              <a:defRPr sz="2000"/>
            </a:lvl3pPr>
            <a:lvl4pPr>
              <a:defRPr sz="2000"/>
            </a:lvl4pPr>
            <a:lvl5pPr>
              <a:defRPr sz="2000"/>
            </a:lvl5pPr>
          </a:lstStyle>
          <a:p>
            <a:pPr lvl="0"/>
            <a:r>
              <a:rPr lang="en-GB"/>
              <a:t>Body text style</a:t>
            </a:r>
          </a:p>
        </p:txBody>
      </p:sp>
      <p:sp>
        <p:nvSpPr>
          <p:cNvPr id="5" name="Text Placeholder 11">
            <a:extLst>
              <a:ext uri="{FF2B5EF4-FFF2-40B4-BE49-F238E27FC236}">
                <a16:creationId xmlns:a16="http://schemas.microsoft.com/office/drawing/2014/main" id="{5E5353F3-428E-204F-853D-59770CC9023B}"/>
              </a:ext>
            </a:extLst>
          </p:cNvPr>
          <p:cNvSpPr>
            <a:spLocks noGrp="1"/>
          </p:cNvSpPr>
          <p:nvPr>
            <p:ph type="body" sz="quarter" idx="13" hasCustomPrompt="1"/>
          </p:nvPr>
        </p:nvSpPr>
        <p:spPr>
          <a:xfrm>
            <a:off x="390956" y="2605059"/>
            <a:ext cx="10964797" cy="3462043"/>
          </a:xfrm>
        </p:spPr>
        <p:txBody>
          <a:bodyPr>
            <a:noAutofit/>
          </a:bodyPr>
          <a:lstStyle>
            <a:lvl1pPr marL="0" indent="-266861">
              <a:buSzPct val="80000"/>
              <a:buFont typeface="Wingdings" charset="2"/>
              <a:buChar char="§"/>
              <a:defRPr sz="2000" cap="none"/>
            </a:lvl1pPr>
            <a:lvl2pPr>
              <a:defRPr sz="2000"/>
            </a:lvl2pPr>
            <a:lvl3pPr>
              <a:defRPr sz="2000"/>
            </a:lvl3pPr>
            <a:lvl4pPr>
              <a:defRPr/>
            </a:lvl4pPr>
          </a:lstStyle>
          <a:p>
            <a:pPr lvl="0"/>
            <a:r>
              <a:rPr lang="en-GB"/>
              <a:t>Bullet text style</a:t>
            </a:r>
          </a:p>
          <a:p>
            <a:pPr lvl="1"/>
            <a:r>
              <a:rPr lang="en-GB"/>
              <a:t>Style</a:t>
            </a:r>
          </a:p>
          <a:p>
            <a:pPr lvl="2"/>
            <a:r>
              <a:rPr lang="en-GB"/>
              <a:t>Style</a:t>
            </a:r>
          </a:p>
          <a:p>
            <a:pPr lvl="3"/>
            <a:r>
              <a:rPr lang="en-GB"/>
              <a:t>Style</a:t>
            </a:r>
          </a:p>
          <a:p>
            <a:pPr lvl="4"/>
            <a:r>
              <a:rPr lang="en-GB"/>
              <a:t>style</a:t>
            </a:r>
          </a:p>
        </p:txBody>
      </p:sp>
      <p:cxnSp>
        <p:nvCxnSpPr>
          <p:cNvPr id="6" name="Straight Connector 5">
            <a:extLst>
              <a:ext uri="{FF2B5EF4-FFF2-40B4-BE49-F238E27FC236}">
                <a16:creationId xmlns:a16="http://schemas.microsoft.com/office/drawing/2014/main" id="{B32367C5-9DC5-E54E-AD93-B3FB783E41B1}"/>
              </a:ext>
            </a:extLst>
          </p:cNvPr>
          <p:cNvCxnSpPr/>
          <p:nvPr userDrawn="1"/>
        </p:nvCxnSpPr>
        <p:spPr>
          <a:xfrm>
            <a:off x="390774" y="6527623"/>
            <a:ext cx="11379196" cy="0"/>
          </a:xfrm>
          <a:prstGeom prst="line">
            <a:avLst/>
          </a:prstGeom>
          <a:ln w="3175">
            <a:solidFill>
              <a:schemeClr val="tx2">
                <a:lumMod val="10000"/>
              </a:schemeClr>
            </a:solidFill>
          </a:ln>
          <a:effectLst/>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3D36144A-1FF1-864A-9B42-41FE6B6FD2AF}"/>
              </a:ext>
            </a:extLst>
          </p:cNvPr>
          <p:cNvSpPr txBox="1"/>
          <p:nvPr userDrawn="1"/>
        </p:nvSpPr>
        <p:spPr>
          <a:xfrm>
            <a:off x="11222893" y="6527626"/>
            <a:ext cx="687755" cy="246221"/>
          </a:xfrm>
          <a:prstGeom prst="rect">
            <a:avLst/>
          </a:prstGeom>
          <a:noFill/>
        </p:spPr>
        <p:txBody>
          <a:bodyPr wrap="square" rtlCol="0">
            <a:spAutoFit/>
          </a:bodyPr>
          <a:lstStyle/>
          <a:p>
            <a:pPr algn="r"/>
            <a:fld id="{2DC2D543-F72A-EC44-943D-E96FED3B01D7}" type="slidenum">
              <a:rPr lang="en-US" sz="1000" smtClean="0">
                <a:solidFill>
                  <a:schemeClr val="tx2">
                    <a:lumMod val="10000"/>
                  </a:schemeClr>
                </a:solidFill>
              </a:rPr>
              <a:pPr algn="r"/>
              <a:t>‹#›</a:t>
            </a:fld>
            <a:endParaRPr lang="en-US" sz="1000">
              <a:solidFill>
                <a:schemeClr val="tx2">
                  <a:lumMod val="10000"/>
                </a:schemeClr>
              </a:solidFill>
            </a:endParaRPr>
          </a:p>
        </p:txBody>
      </p:sp>
    </p:spTree>
    <p:extLst>
      <p:ext uri="{BB962C8B-B14F-4D97-AF65-F5344CB8AC3E}">
        <p14:creationId xmlns:p14="http://schemas.microsoft.com/office/powerpoint/2010/main" val="2063071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Presentation titl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1" y="2971713"/>
            <a:ext cx="10972800" cy="1143000"/>
          </a:xfrm>
        </p:spPr>
        <p:txBody>
          <a:bodyPr>
            <a:normAutofit/>
          </a:bodyPr>
          <a:lstStyle>
            <a:lvl1pPr>
              <a:defRPr sz="6186" baseline="0"/>
            </a:lvl1pPr>
          </a:lstStyle>
          <a:p>
            <a:r>
              <a:rPr lang="en-GB"/>
              <a:t>Presentation Title</a:t>
            </a:r>
            <a:endParaRPr lang="en-US"/>
          </a:p>
        </p:txBody>
      </p:sp>
    </p:spTree>
    <p:extLst>
      <p:ext uri="{BB962C8B-B14F-4D97-AF65-F5344CB8AC3E}">
        <p14:creationId xmlns:p14="http://schemas.microsoft.com/office/powerpoint/2010/main" val="425192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FE2DF-C6C5-4B73-B254-98F946294D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C7B6A8-B26C-4E7E-BD4C-B85679F669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2D5476-3B81-4C54-806C-5B142F699343}"/>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7D21FE2D-C43D-40BF-A5FB-5A5874F56E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2800A5-2A6A-4073-9D01-40686866FC29}"/>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389111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8DF38-75F6-4584-9FB3-75135F6AF4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46B892-E4C1-4837-92D2-40DA53BAF8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FB8BBD-6E98-4633-803E-00AA68BC38BE}"/>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80E0E479-9DDA-43B0-8167-3D6A12C19C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3A7DC4-1B9F-49FA-9D48-C7213B0D668A}"/>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902722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3C97E-92C3-43E7-B199-5620F19DA8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B7CB53-1C8A-4B77-916E-BB7D1D6CA7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E9EA9E-B4F6-48E1-BC5E-93BC815756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3A1F677-6120-4294-A84B-5A3C08A943C8}"/>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6" name="Footer Placeholder 5">
            <a:extLst>
              <a:ext uri="{FF2B5EF4-FFF2-40B4-BE49-F238E27FC236}">
                <a16:creationId xmlns:a16="http://schemas.microsoft.com/office/drawing/2014/main" id="{E9AA68EC-85AC-4270-B3EE-C3B349BFA1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81FD2E-7845-463C-811D-CCBCF7F477C3}"/>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2776324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717CD-4CC6-4091-B209-ACE5FA7BF1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967D49-4425-410D-AC03-26BD01A218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5A4A78-E835-4FE9-BA11-694D11C7C7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A7D19A0-5503-45D9-BAAA-A2C580113E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D063B0-A967-47D5-BCB1-E4730CAF96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75A7589-244B-4537-864F-E00416C3917D}"/>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8" name="Footer Placeholder 7">
            <a:extLst>
              <a:ext uri="{FF2B5EF4-FFF2-40B4-BE49-F238E27FC236}">
                <a16:creationId xmlns:a16="http://schemas.microsoft.com/office/drawing/2014/main" id="{6F08F292-9412-45BE-B99F-1EB8C5470B7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5C644AD-18F2-4AB7-803D-92DEDDEB4595}"/>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126485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DE0D1-57A1-4E81-B5F2-1125F1A4E69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C886325-50A2-461E-9696-946DF32374F4}"/>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4" name="Footer Placeholder 3">
            <a:extLst>
              <a:ext uri="{FF2B5EF4-FFF2-40B4-BE49-F238E27FC236}">
                <a16:creationId xmlns:a16="http://schemas.microsoft.com/office/drawing/2014/main" id="{A2FFF544-8E07-4C8C-966C-6334DCBEE2C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DCAED7-33CF-40A2-B5AE-DDCA128DA54F}"/>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2427632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0575FE-AED0-4DEB-9B4F-3A4322960397}"/>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3" name="Footer Placeholder 2">
            <a:extLst>
              <a:ext uri="{FF2B5EF4-FFF2-40B4-BE49-F238E27FC236}">
                <a16:creationId xmlns:a16="http://schemas.microsoft.com/office/drawing/2014/main" id="{E62DA218-A04A-46DE-90F5-F97AF8D3958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876FE99-2D2E-4213-94DB-816BD271418C}"/>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1579248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A87C2-4419-44AB-91C7-BED197B62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31D0740-499E-4C7D-8E50-5ECAED9C4F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B84AAB2-54E2-428D-9D6C-A1975F762C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89BCCA-63E7-43AC-A61A-4B356862BF01}"/>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6" name="Footer Placeholder 5">
            <a:extLst>
              <a:ext uri="{FF2B5EF4-FFF2-40B4-BE49-F238E27FC236}">
                <a16:creationId xmlns:a16="http://schemas.microsoft.com/office/drawing/2014/main" id="{D274A378-34E8-453B-96F1-A2F6FA5F7F2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3AA076-0F2D-40D1-ACC6-42B9FF7D8D5B}"/>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629380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B972-64D4-4213-8D6C-4CBC5A3C2F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1595FC-7DFB-4F38-9B72-7E444679B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781FC2E-0C2B-4190-BE8A-ECDF827F71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103DC5-8215-47F0-B746-D2D15EA47313}"/>
              </a:ext>
            </a:extLst>
          </p:cNvPr>
          <p:cNvSpPr>
            <a:spLocks noGrp="1"/>
          </p:cNvSpPr>
          <p:nvPr>
            <p:ph type="dt" sz="half" idx="10"/>
          </p:nvPr>
        </p:nvSpPr>
        <p:spPr/>
        <p:txBody>
          <a:bodyPr/>
          <a:lstStyle/>
          <a:p>
            <a:fld id="{375AADA8-1695-4FCD-B478-30E5A946DD1A}" type="datetimeFigureOut">
              <a:rPr lang="en-GB" smtClean="0"/>
              <a:t>28/06/2023</a:t>
            </a:fld>
            <a:endParaRPr lang="en-GB"/>
          </a:p>
        </p:txBody>
      </p:sp>
      <p:sp>
        <p:nvSpPr>
          <p:cNvPr id="6" name="Footer Placeholder 5">
            <a:extLst>
              <a:ext uri="{FF2B5EF4-FFF2-40B4-BE49-F238E27FC236}">
                <a16:creationId xmlns:a16="http://schemas.microsoft.com/office/drawing/2014/main" id="{EC660132-FD27-44EE-BBCC-4945B9088B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886BD9-60DD-45C9-ADA0-7963D05D3510}"/>
              </a:ext>
            </a:extLst>
          </p:cNvPr>
          <p:cNvSpPr>
            <a:spLocks noGrp="1"/>
          </p:cNvSpPr>
          <p:nvPr>
            <p:ph type="sldNum" sz="quarter" idx="12"/>
          </p:nvPr>
        </p:nvSpPr>
        <p:spPr/>
        <p:txBody>
          <a:bodyPr/>
          <a:lstStyle/>
          <a:p>
            <a:fld id="{859D392F-C1D3-4722-A19F-3A45046E4560}" type="slidenum">
              <a:rPr lang="en-GB" smtClean="0"/>
              <a:t>‹#›</a:t>
            </a:fld>
            <a:endParaRPr lang="en-GB"/>
          </a:p>
        </p:txBody>
      </p:sp>
    </p:spTree>
    <p:extLst>
      <p:ext uri="{BB962C8B-B14F-4D97-AF65-F5344CB8AC3E}">
        <p14:creationId xmlns:p14="http://schemas.microsoft.com/office/powerpoint/2010/main" val="417720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B1256A-D972-4E21-B45F-DB7425B87B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B90BFA-61C6-4D06-B747-5E6CB9D841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958086-0DCB-4C74-8525-AF170084D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5AADA8-1695-4FCD-B478-30E5A946DD1A}" type="datetimeFigureOut">
              <a:rPr lang="en-GB" smtClean="0"/>
              <a:t>28/06/2023</a:t>
            </a:fld>
            <a:endParaRPr lang="en-GB"/>
          </a:p>
        </p:txBody>
      </p:sp>
      <p:sp>
        <p:nvSpPr>
          <p:cNvPr id="5" name="Footer Placeholder 4">
            <a:extLst>
              <a:ext uri="{FF2B5EF4-FFF2-40B4-BE49-F238E27FC236}">
                <a16:creationId xmlns:a16="http://schemas.microsoft.com/office/drawing/2014/main" id="{95977C81-9525-4337-8EC5-53907862BA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567E43A-C1D7-496B-BB52-3CDC476F41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D392F-C1D3-4722-A19F-3A45046E4560}" type="slidenum">
              <a:rPr lang="en-GB" smtClean="0"/>
              <a:t>‹#›</a:t>
            </a:fld>
            <a:endParaRPr lang="en-GB"/>
          </a:p>
        </p:txBody>
      </p:sp>
    </p:spTree>
    <p:extLst>
      <p:ext uri="{BB962C8B-B14F-4D97-AF65-F5344CB8AC3E}">
        <p14:creationId xmlns:p14="http://schemas.microsoft.com/office/powerpoint/2010/main" val="2664454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45">
            <a:extLst>
              <a:ext uri="{FF2B5EF4-FFF2-40B4-BE49-F238E27FC236}">
                <a16:creationId xmlns:a16="http://schemas.microsoft.com/office/drawing/2014/main" id="{1AF57920-EC3A-9C41-B0FE-81E13345DFB9}"/>
              </a:ext>
            </a:extLst>
          </p:cNvPr>
          <p:cNvSpPr>
            <a:spLocks noGrp="1"/>
          </p:cNvSpPr>
          <p:nvPr>
            <p:ph type="title"/>
          </p:nvPr>
        </p:nvSpPr>
        <p:spPr/>
        <p:txBody>
          <a:bodyPr>
            <a:normAutofit fontScale="90000"/>
          </a:bodyPr>
          <a:lstStyle/>
          <a:p>
            <a:r>
              <a:rPr lang="en-US" sz="6150" dirty="0"/>
              <a:t>PGCE History Mentors’ Meeting</a:t>
            </a:r>
            <a:br>
              <a:rPr lang="en-US" sz="6150" dirty="0"/>
            </a:br>
            <a:r>
              <a:rPr lang="en-US" sz="6150" dirty="0"/>
              <a:t>June 2023</a:t>
            </a:r>
          </a:p>
        </p:txBody>
      </p:sp>
    </p:spTree>
    <p:extLst>
      <p:ext uri="{BB962C8B-B14F-4D97-AF65-F5344CB8AC3E}">
        <p14:creationId xmlns:p14="http://schemas.microsoft.com/office/powerpoint/2010/main" val="589661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lowchart: Connector 12">
            <a:extLst>
              <a:ext uri="{FF2B5EF4-FFF2-40B4-BE49-F238E27FC236}">
                <a16:creationId xmlns:a16="http://schemas.microsoft.com/office/drawing/2014/main" id="{69780231-AF5B-1699-D568-7AA6E7B0F8A1}"/>
              </a:ext>
            </a:extLst>
          </p:cNvPr>
          <p:cNvSpPr/>
          <p:nvPr/>
        </p:nvSpPr>
        <p:spPr>
          <a:xfrm flipH="1">
            <a:off x="2328863" y="317895"/>
            <a:ext cx="7629525" cy="6347223"/>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lowchart: Connector 11">
            <a:extLst>
              <a:ext uri="{FF2B5EF4-FFF2-40B4-BE49-F238E27FC236}">
                <a16:creationId xmlns:a16="http://schemas.microsoft.com/office/drawing/2014/main" id="{E0292AF7-E8EF-F8DA-02AF-2101CA6C92CB}"/>
              </a:ext>
            </a:extLst>
          </p:cNvPr>
          <p:cNvSpPr/>
          <p:nvPr/>
        </p:nvSpPr>
        <p:spPr>
          <a:xfrm flipH="1">
            <a:off x="3156346" y="1050132"/>
            <a:ext cx="5879308" cy="4836318"/>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lowchart: Connector 4">
            <a:extLst>
              <a:ext uri="{FF2B5EF4-FFF2-40B4-BE49-F238E27FC236}">
                <a16:creationId xmlns:a16="http://schemas.microsoft.com/office/drawing/2014/main" id="{F82D4E92-C2A2-D0DF-71AC-D67422157CE0}"/>
              </a:ext>
            </a:extLst>
          </p:cNvPr>
          <p:cNvSpPr/>
          <p:nvPr/>
        </p:nvSpPr>
        <p:spPr>
          <a:xfrm>
            <a:off x="5457825" y="2736056"/>
            <a:ext cx="1307306" cy="1350169"/>
          </a:xfrm>
          <a:prstGeom prst="flowChartConnector">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Isosceles Triangle 5">
            <a:extLst>
              <a:ext uri="{FF2B5EF4-FFF2-40B4-BE49-F238E27FC236}">
                <a16:creationId xmlns:a16="http://schemas.microsoft.com/office/drawing/2014/main" id="{9B454971-5117-6953-57CF-583FF60CA2FA}"/>
              </a:ext>
            </a:extLst>
          </p:cNvPr>
          <p:cNvSpPr/>
          <p:nvPr/>
        </p:nvSpPr>
        <p:spPr>
          <a:xfrm>
            <a:off x="6215062" y="2664618"/>
            <a:ext cx="185737" cy="142875"/>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EF7F8541-DA15-C152-2855-71113666FF07}"/>
              </a:ext>
            </a:extLst>
          </p:cNvPr>
          <p:cNvSpPr/>
          <p:nvPr/>
        </p:nvSpPr>
        <p:spPr>
          <a:xfrm rot="10800000">
            <a:off x="6672262" y="3174205"/>
            <a:ext cx="185737" cy="142875"/>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8" name="Isosceles Triangle 7">
            <a:extLst>
              <a:ext uri="{FF2B5EF4-FFF2-40B4-BE49-F238E27FC236}">
                <a16:creationId xmlns:a16="http://schemas.microsoft.com/office/drawing/2014/main" id="{707DC4EB-B787-67C3-72A8-F80F7BE5D802}"/>
              </a:ext>
            </a:extLst>
          </p:cNvPr>
          <p:cNvSpPr/>
          <p:nvPr/>
        </p:nvSpPr>
        <p:spPr>
          <a:xfrm rot="13448617">
            <a:off x="6424326" y="3863128"/>
            <a:ext cx="185737" cy="142875"/>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Isosceles Triangle 8">
            <a:extLst>
              <a:ext uri="{FF2B5EF4-FFF2-40B4-BE49-F238E27FC236}">
                <a16:creationId xmlns:a16="http://schemas.microsoft.com/office/drawing/2014/main" id="{9DDFBD39-22CF-C90E-F920-DFD873AFC25F}"/>
              </a:ext>
            </a:extLst>
          </p:cNvPr>
          <p:cNvSpPr/>
          <p:nvPr/>
        </p:nvSpPr>
        <p:spPr>
          <a:xfrm rot="11660541">
            <a:off x="5621103" y="3886855"/>
            <a:ext cx="185737" cy="142875"/>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47A03A1B-59D9-EF3F-B2E0-4F47BAF623E6}"/>
              </a:ext>
            </a:extLst>
          </p:cNvPr>
          <p:cNvSpPr/>
          <p:nvPr/>
        </p:nvSpPr>
        <p:spPr>
          <a:xfrm rot="15695412">
            <a:off x="5394068" y="3079195"/>
            <a:ext cx="182311" cy="160801"/>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cxnSp>
        <p:nvCxnSpPr>
          <p:cNvPr id="15" name="Straight Connector 14">
            <a:extLst>
              <a:ext uri="{FF2B5EF4-FFF2-40B4-BE49-F238E27FC236}">
                <a16:creationId xmlns:a16="http://schemas.microsoft.com/office/drawing/2014/main" id="{5E7B6A77-23BD-A2D2-8703-210FF1873555}"/>
              </a:ext>
            </a:extLst>
          </p:cNvPr>
          <p:cNvCxnSpPr>
            <a:cxnSpLocks/>
            <a:stCxn id="13" idx="0"/>
          </p:cNvCxnSpPr>
          <p:nvPr/>
        </p:nvCxnSpPr>
        <p:spPr>
          <a:xfrm>
            <a:off x="6143625" y="317895"/>
            <a:ext cx="0" cy="2418161"/>
          </a:xfrm>
          <a:prstGeom prst="line">
            <a:avLst/>
          </a:prstGeom>
          <a:ln w="76200"/>
        </p:spPr>
        <p:style>
          <a:lnRef idx="1">
            <a:schemeClr val="dk1"/>
          </a:lnRef>
          <a:fillRef idx="0">
            <a:schemeClr val="dk1"/>
          </a:fillRef>
          <a:effectRef idx="0">
            <a:schemeClr val="dk1"/>
          </a:effectRef>
          <a:fontRef idx="minor">
            <a:schemeClr val="tx1"/>
          </a:fontRef>
        </p:style>
      </p:cxnSp>
      <p:sp>
        <p:nvSpPr>
          <p:cNvPr id="20" name="Rectangle 19">
            <a:extLst>
              <a:ext uri="{FF2B5EF4-FFF2-40B4-BE49-F238E27FC236}">
                <a16:creationId xmlns:a16="http://schemas.microsoft.com/office/drawing/2014/main" id="{0D3CFC78-0B5E-0DDD-8B12-993A37929FB9}"/>
              </a:ext>
            </a:extLst>
          </p:cNvPr>
          <p:cNvSpPr/>
          <p:nvPr/>
        </p:nvSpPr>
        <p:spPr>
          <a:xfrm>
            <a:off x="9679781" y="85725"/>
            <a:ext cx="2421732" cy="4357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b="1" dirty="0">
                <a:solidFill>
                  <a:sysClr val="windowText" lastClr="000000"/>
                </a:solidFill>
              </a:rPr>
              <a:t>Lesson Plan</a:t>
            </a:r>
          </a:p>
        </p:txBody>
      </p:sp>
      <p:sp>
        <p:nvSpPr>
          <p:cNvPr id="2" name="TextBox 1"/>
          <p:cNvSpPr txBox="1"/>
          <p:nvPr/>
        </p:nvSpPr>
        <p:spPr>
          <a:xfrm>
            <a:off x="10579893" y="449756"/>
            <a:ext cx="1579418" cy="3416320"/>
          </a:xfrm>
          <a:prstGeom prst="rect">
            <a:avLst/>
          </a:prstGeom>
          <a:noFill/>
        </p:spPr>
        <p:txBody>
          <a:bodyPr wrap="square" rtlCol="0">
            <a:spAutoFit/>
          </a:bodyPr>
          <a:lstStyle/>
          <a:p>
            <a:pPr marL="171450" indent="-171450">
              <a:buFont typeface="Arial" panose="020B0604020202020204" pitchFamily="34" charset="0"/>
              <a:buChar char="•"/>
            </a:pPr>
            <a:r>
              <a:rPr lang="en-GB" sz="1200" dirty="0"/>
              <a:t>Title and concept focus in the middle</a:t>
            </a:r>
          </a:p>
          <a:p>
            <a:pPr marL="171450" indent="-171450">
              <a:buFont typeface="Arial" panose="020B0604020202020204" pitchFamily="34" charset="0"/>
              <a:buChar char="•"/>
            </a:pPr>
            <a:r>
              <a:rPr lang="en-GB" sz="1200" dirty="0"/>
              <a:t>Divide circle into segments – 1 segment for each task.</a:t>
            </a:r>
          </a:p>
          <a:p>
            <a:pPr marL="171450" indent="-171450">
              <a:buFont typeface="Arial" panose="020B0604020202020204" pitchFamily="34" charset="0"/>
              <a:buChar char="•"/>
            </a:pPr>
            <a:r>
              <a:rPr lang="en-GB" sz="1200" dirty="0"/>
              <a:t>The tasks are written in the outer circle.</a:t>
            </a:r>
          </a:p>
          <a:p>
            <a:pPr marL="171450" indent="-171450">
              <a:buFont typeface="Arial" panose="020B0604020202020204" pitchFamily="34" charset="0"/>
              <a:buChar char="•"/>
            </a:pPr>
            <a:r>
              <a:rPr lang="en-GB" sz="1200" dirty="0"/>
              <a:t>The inner circle is where you write rationale and takeaway for each task.</a:t>
            </a:r>
          </a:p>
          <a:p>
            <a:pPr marL="171450" indent="-171450">
              <a:buFont typeface="Arial" panose="020B0604020202020204" pitchFamily="34" charset="0"/>
              <a:buChar char="•"/>
            </a:pPr>
            <a:r>
              <a:rPr lang="en-GB" sz="1200" dirty="0"/>
              <a:t>Core questions to be asked can be written around the outside. </a:t>
            </a:r>
          </a:p>
        </p:txBody>
      </p:sp>
    </p:spTree>
    <p:extLst>
      <p:ext uri="{BB962C8B-B14F-4D97-AF65-F5344CB8AC3E}">
        <p14:creationId xmlns:p14="http://schemas.microsoft.com/office/powerpoint/2010/main" val="291045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D2AB2F-1692-304A-8C48-10422E097890}"/>
              </a:ext>
            </a:extLst>
          </p:cNvPr>
          <p:cNvSpPr>
            <a:spLocks noGrp="1"/>
          </p:cNvSpPr>
          <p:nvPr>
            <p:ph type="ctrTitle"/>
          </p:nvPr>
        </p:nvSpPr>
        <p:spPr>
          <a:xfrm>
            <a:off x="390769" y="790903"/>
            <a:ext cx="6578649" cy="770913"/>
          </a:xfrm>
        </p:spPr>
        <p:txBody>
          <a:bodyPr>
            <a:normAutofit/>
          </a:bodyPr>
          <a:lstStyle/>
          <a:p>
            <a:r>
              <a:rPr lang="en-US"/>
              <a:t>2022-23: the year that was!</a:t>
            </a:r>
            <a:endParaRPr lang="en-US" dirty="0"/>
          </a:p>
        </p:txBody>
      </p:sp>
      <p:sp>
        <p:nvSpPr>
          <p:cNvPr id="7" name="Text Placeholder 6">
            <a:extLst>
              <a:ext uri="{FF2B5EF4-FFF2-40B4-BE49-F238E27FC236}">
                <a16:creationId xmlns:a16="http://schemas.microsoft.com/office/drawing/2014/main" id="{4D66E9D1-CCC8-324E-887B-AB5DC5CB36AA}"/>
              </a:ext>
            </a:extLst>
          </p:cNvPr>
          <p:cNvSpPr>
            <a:spLocks noGrp="1"/>
          </p:cNvSpPr>
          <p:nvPr>
            <p:ph type="body" sz="quarter" idx="13"/>
          </p:nvPr>
        </p:nvSpPr>
        <p:spPr>
          <a:xfrm>
            <a:off x="390957" y="1681843"/>
            <a:ext cx="7314104" cy="4385259"/>
          </a:xfrm>
        </p:spPr>
        <p:txBody>
          <a:bodyPr vert="horz" lIns="91440" tIns="45720" rIns="91440" bIns="45720" rtlCol="0" anchor="t">
            <a:noAutofit/>
          </a:bodyPr>
          <a:lstStyle/>
          <a:p>
            <a:pPr marL="571500" indent="-571500"/>
            <a:endParaRPr lang="en-US" dirty="0">
              <a:latin typeface="+mj-lt"/>
            </a:endParaRPr>
          </a:p>
          <a:p>
            <a:pPr marL="571500" indent="-571500"/>
            <a:r>
              <a:rPr lang="en-US" dirty="0">
                <a:latin typeface="+mj-lt"/>
              </a:rPr>
              <a:t>Started with 20 trainees and 17 completed (2 left and 1 </a:t>
            </a:r>
            <a:r>
              <a:rPr lang="en-US" dirty="0" err="1">
                <a:latin typeface="+mj-lt"/>
              </a:rPr>
              <a:t>LoA</a:t>
            </a:r>
            <a:r>
              <a:rPr lang="en-US" dirty="0">
                <a:latin typeface="+mj-lt"/>
              </a:rPr>
              <a:t>)</a:t>
            </a:r>
            <a:endParaRPr lang="en-US" dirty="0">
              <a:latin typeface="+mj-lt"/>
              <a:ea typeface="Calibri Light"/>
              <a:cs typeface="Calibri Light"/>
            </a:endParaRPr>
          </a:p>
          <a:p>
            <a:pPr marL="571500" indent="-571500"/>
            <a:r>
              <a:rPr lang="en-US" dirty="0">
                <a:latin typeface="+mj-lt"/>
                <a:ea typeface="Calibri Light"/>
                <a:cs typeface="Calibri Light"/>
              </a:rPr>
              <a:t>13 jobs, 2 travelling, 1 </a:t>
            </a:r>
            <a:r>
              <a:rPr lang="en-US" dirty="0" err="1">
                <a:latin typeface="+mj-lt"/>
                <a:ea typeface="Calibri Light"/>
                <a:cs typeface="Calibri Light"/>
              </a:rPr>
              <a:t>PHd</a:t>
            </a:r>
            <a:r>
              <a:rPr lang="en-US" dirty="0">
                <a:latin typeface="+mj-lt"/>
                <a:ea typeface="Calibri Light"/>
                <a:cs typeface="Calibri Light"/>
              </a:rPr>
              <a:t>, 1 time out</a:t>
            </a:r>
            <a:endParaRPr lang="en-US" dirty="0">
              <a:latin typeface="+mj-lt"/>
            </a:endParaRPr>
          </a:p>
          <a:p>
            <a:pPr marL="571500" indent="-571500"/>
            <a:r>
              <a:rPr lang="en-US" dirty="0">
                <a:latin typeface="+mj-lt"/>
                <a:ea typeface="Calibri Light"/>
                <a:cs typeface="Calibri Light"/>
              </a:rPr>
              <a:t>External examiner: "I think that the course is excellent. It is as good as any course I have examined over the past 3 decades … Amongst many strengths...the quality of the school placements and mentoring...the course is at the cutting edge of developments in history education."                 THANK YOU!</a:t>
            </a:r>
          </a:p>
          <a:p>
            <a:pPr marL="571500" indent="-571500"/>
            <a:r>
              <a:rPr lang="en-US" dirty="0" err="1">
                <a:latin typeface="Calibri Light"/>
                <a:ea typeface="Calibri Light"/>
                <a:cs typeface="Calibri Light"/>
              </a:rPr>
              <a:t>Ofsted</a:t>
            </a:r>
            <a:r>
              <a:rPr lang="en-US" dirty="0">
                <a:latin typeface="Calibri Light"/>
                <a:ea typeface="Calibri Light"/>
                <a:cs typeface="Calibri Light"/>
              </a:rPr>
              <a:t>: have still not appeared!</a:t>
            </a:r>
          </a:p>
        </p:txBody>
      </p:sp>
      <p:pic>
        <p:nvPicPr>
          <p:cNvPr id="3" name="Picture 2" descr="A group of people posing for a photo&#10;&#10;Description automatically generated">
            <a:extLst>
              <a:ext uri="{FF2B5EF4-FFF2-40B4-BE49-F238E27FC236}">
                <a16:creationId xmlns:a16="http://schemas.microsoft.com/office/drawing/2014/main" id="{BC366038-D7FC-D41A-DE2A-B031EA03DA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7442" y="1561816"/>
            <a:ext cx="4482790" cy="3469030"/>
          </a:xfrm>
          <a:prstGeom prst="rect">
            <a:avLst/>
          </a:prstGeom>
        </p:spPr>
      </p:pic>
    </p:spTree>
    <p:extLst>
      <p:ext uri="{BB962C8B-B14F-4D97-AF65-F5344CB8AC3E}">
        <p14:creationId xmlns:p14="http://schemas.microsoft.com/office/powerpoint/2010/main" val="30812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ITAP – part 1</a:t>
            </a:r>
          </a:p>
        </p:txBody>
      </p:sp>
    </p:spTree>
    <p:extLst>
      <p:ext uri="{BB962C8B-B14F-4D97-AF65-F5344CB8AC3E}">
        <p14:creationId xmlns:p14="http://schemas.microsoft.com/office/powerpoint/2010/main" val="3031501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grpSp>
        <p:nvGrpSpPr>
          <p:cNvPr id="65" name="Google Shape;65;p15"/>
          <p:cNvGrpSpPr/>
          <p:nvPr/>
        </p:nvGrpSpPr>
        <p:grpSpPr>
          <a:xfrm>
            <a:off x="152359" y="1414715"/>
            <a:ext cx="12039876" cy="1195023"/>
            <a:chOff x="1593000" y="2322568"/>
            <a:chExt cx="5957975" cy="643500"/>
          </a:xfrm>
        </p:grpSpPr>
        <p:sp>
          <p:nvSpPr>
            <p:cNvPr id="66" name="Google Shape;66;p15"/>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67" name="Google Shape;67;p15"/>
            <p:cNvSpPr/>
            <p:nvPr/>
          </p:nvSpPr>
          <p:spPr>
            <a:xfrm flipH="1">
              <a:off x="2283025" y="2322575"/>
              <a:ext cx="1844400" cy="642600"/>
            </a:xfrm>
            <a:prstGeom prst="rect">
              <a:avLst/>
            </a:prstGeom>
            <a:solidFill>
              <a:srgbClr val="0944A1"/>
            </a:solidFill>
            <a:ln>
              <a:noFill/>
            </a:ln>
          </p:spPr>
          <p:txBody>
            <a:bodyPr spcFirstLastPara="1" wrap="square" lIns="121900" tIns="121900" rIns="121900" bIns="121900" anchor="ctr" anchorCtr="0">
              <a:noAutofit/>
            </a:bodyPr>
            <a:lstStyle/>
            <a:p>
              <a:endParaRPr sz="2400"/>
            </a:p>
          </p:txBody>
        </p:sp>
        <p:sp>
          <p:nvSpPr>
            <p:cNvPr id="68" name="Google Shape;68;p15"/>
            <p:cNvSpPr/>
            <p:nvPr/>
          </p:nvSpPr>
          <p:spPr>
            <a:xfrm rot="-5400000">
              <a:off x="3879333" y="1556907"/>
              <a:ext cx="643344" cy="2174676"/>
            </a:xfrm>
            <a:prstGeom prst="flowChartOffpageConnector">
              <a:avLst/>
            </a:prstGeom>
            <a:solidFill>
              <a:srgbClr val="0944A1"/>
            </a:solidFill>
            <a:ln>
              <a:noFill/>
            </a:ln>
          </p:spPr>
          <p:txBody>
            <a:bodyPr spcFirstLastPara="1" wrap="square" lIns="121900" tIns="121900" rIns="121900" bIns="121900" anchor="ctr" anchorCtr="0">
              <a:noAutofit/>
            </a:bodyPr>
            <a:lstStyle/>
            <a:p>
              <a:endParaRPr sz="2400"/>
            </a:p>
          </p:txBody>
        </p:sp>
        <p:sp>
          <p:nvSpPr>
            <p:cNvPr id="69" name="Google Shape;69;p15"/>
            <p:cNvSpPr/>
            <p:nvPr/>
          </p:nvSpPr>
          <p:spPr>
            <a:xfrm>
              <a:off x="2342624" y="2399953"/>
              <a:ext cx="2469600" cy="495900"/>
            </a:xfrm>
            <a:prstGeom prst="rect">
              <a:avLst/>
            </a:prstGeom>
            <a:noFill/>
            <a:ln>
              <a:noFill/>
            </a:ln>
          </p:spPr>
          <p:txBody>
            <a:bodyPr spcFirstLastPara="1" wrap="square" lIns="121900" tIns="121900" rIns="121900" bIns="121900" anchor="ctr" anchorCtr="0">
              <a:noAutofit/>
            </a:bodyPr>
            <a:lstStyle/>
            <a:p>
              <a:pPr algn="ctr"/>
              <a:r>
                <a:rPr lang="en-GB" sz="2667" b="1">
                  <a:solidFill>
                    <a:schemeClr val="lt1"/>
                  </a:solidFill>
                  <a:latin typeface="Roboto"/>
                  <a:ea typeface="Roboto"/>
                  <a:cs typeface="Roboto"/>
                  <a:sym typeface="Roboto"/>
                </a:rPr>
                <a:t>Building positive relationships which set high expectations</a:t>
              </a:r>
              <a:r>
                <a:rPr lang="en-GB" sz="3600">
                  <a:solidFill>
                    <a:srgbClr val="FFFFFF"/>
                  </a:solidFill>
                  <a:latin typeface="Roboto Medium"/>
                  <a:ea typeface="Roboto Medium"/>
                  <a:cs typeface="Roboto Medium"/>
                  <a:sym typeface="Roboto Medium"/>
                </a:rPr>
                <a:t> </a:t>
              </a:r>
              <a:endParaRPr sz="3600">
                <a:solidFill>
                  <a:srgbClr val="FFFFFF"/>
                </a:solidFill>
                <a:latin typeface="Roboto"/>
                <a:ea typeface="Roboto"/>
                <a:cs typeface="Roboto"/>
                <a:sym typeface="Roboto"/>
              </a:endParaRPr>
            </a:p>
          </p:txBody>
        </p:sp>
        <p:sp>
          <p:nvSpPr>
            <p:cNvPr id="70" name="Google Shape;70;p15"/>
            <p:cNvSpPr/>
            <p:nvPr/>
          </p:nvSpPr>
          <p:spPr>
            <a:xfrm>
              <a:off x="1593000" y="2322568"/>
              <a:ext cx="690000" cy="642300"/>
            </a:xfrm>
            <a:prstGeom prst="rect">
              <a:avLst/>
            </a:prstGeom>
            <a:solidFill>
              <a:srgbClr val="761E86"/>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endParaRPr sz="2400"/>
            </a:p>
          </p:txBody>
        </p:sp>
        <p:sp>
          <p:nvSpPr>
            <p:cNvPr id="71" name="Google Shape;71;p15"/>
            <p:cNvSpPr/>
            <p:nvPr/>
          </p:nvSpPr>
          <p:spPr>
            <a:xfrm>
              <a:off x="1593004" y="2322578"/>
              <a:ext cx="780000" cy="642600"/>
            </a:xfrm>
            <a:prstGeom prst="rect">
              <a:avLst/>
            </a:prstGeom>
            <a:solidFill>
              <a:schemeClr val="dk1"/>
            </a:solidFill>
            <a:ln>
              <a:noFill/>
            </a:ln>
          </p:spPr>
          <p:txBody>
            <a:bodyPr spcFirstLastPara="1" wrap="square" lIns="121900" tIns="121900" rIns="121900" bIns="121900" anchor="ctr" anchorCtr="0">
              <a:noAutofit/>
            </a:bodyPr>
            <a:lstStyle/>
            <a:p>
              <a:pPr algn="ctr"/>
              <a:r>
                <a:rPr lang="en-GB" sz="3467" b="1">
                  <a:solidFill>
                    <a:srgbClr val="FFFFFF"/>
                  </a:solidFill>
                  <a:latin typeface="Roboto"/>
                  <a:ea typeface="Roboto"/>
                  <a:cs typeface="Roboto"/>
                  <a:sym typeface="Roboto"/>
                </a:rPr>
                <a:t>ITaP 1</a:t>
              </a:r>
              <a:endParaRPr sz="3467" b="1">
                <a:solidFill>
                  <a:srgbClr val="FFFFFF"/>
                </a:solidFill>
                <a:latin typeface="Roboto"/>
                <a:ea typeface="Roboto"/>
                <a:cs typeface="Roboto"/>
                <a:sym typeface="Roboto"/>
              </a:endParaRPr>
            </a:p>
          </p:txBody>
        </p:sp>
        <p:sp>
          <p:nvSpPr>
            <p:cNvPr id="72" name="Google Shape;72;p15"/>
            <p:cNvSpPr/>
            <p:nvPr/>
          </p:nvSpPr>
          <p:spPr>
            <a:xfrm>
              <a:off x="5404135" y="2323757"/>
              <a:ext cx="1954800" cy="642300"/>
            </a:xfrm>
            <a:prstGeom prst="rect">
              <a:avLst/>
            </a:prstGeom>
            <a:noFill/>
            <a:ln>
              <a:noFill/>
            </a:ln>
          </p:spPr>
          <p:txBody>
            <a:bodyPr spcFirstLastPara="1" wrap="square" lIns="121900" tIns="121900" rIns="121900" bIns="121900" anchor="ctr" anchorCtr="0">
              <a:noAutofit/>
            </a:bodyPr>
            <a:lstStyle/>
            <a:p>
              <a:pPr>
                <a:lnSpc>
                  <a:spcPct val="115000"/>
                </a:lnSpc>
              </a:pPr>
              <a:r>
                <a:rPr lang="en-GB" sz="2000" b="1">
                  <a:solidFill>
                    <a:srgbClr val="1F887E"/>
                  </a:solidFill>
                  <a:latin typeface="Roboto"/>
                  <a:ea typeface="Roboto"/>
                  <a:cs typeface="Roboto"/>
                  <a:sym typeface="Roboto"/>
                </a:rPr>
                <a:t>Mid October</a:t>
              </a:r>
              <a:endParaRPr sz="2000" b="1">
                <a:solidFill>
                  <a:srgbClr val="1F887E"/>
                </a:solidFill>
                <a:latin typeface="Roboto"/>
                <a:ea typeface="Roboto"/>
                <a:cs typeface="Roboto"/>
                <a:sym typeface="Roboto"/>
              </a:endParaRPr>
            </a:p>
            <a:p>
              <a:pPr marL="609585" indent="-431789">
                <a:lnSpc>
                  <a:spcPct val="115000"/>
                </a:lnSpc>
                <a:buClr>
                  <a:srgbClr val="1F887E"/>
                </a:buClr>
                <a:buSzPts val="1500"/>
                <a:buFont typeface="Roboto"/>
                <a:buChar char="●"/>
              </a:pPr>
              <a:r>
                <a:rPr lang="en-GB" sz="2000">
                  <a:solidFill>
                    <a:srgbClr val="1F887E"/>
                  </a:solidFill>
                  <a:latin typeface="Roboto"/>
                  <a:ea typeface="Roboto"/>
                  <a:cs typeface="Roboto"/>
                  <a:sym typeface="Roboto"/>
                </a:rPr>
                <a:t>CCF 1</a:t>
              </a:r>
              <a:endParaRPr sz="2000">
                <a:solidFill>
                  <a:srgbClr val="1F887E"/>
                </a:solidFill>
                <a:latin typeface="Roboto"/>
                <a:ea typeface="Roboto"/>
                <a:cs typeface="Roboto"/>
                <a:sym typeface="Roboto"/>
              </a:endParaRPr>
            </a:p>
            <a:p>
              <a:pPr marL="609585" indent="-431789">
                <a:lnSpc>
                  <a:spcPct val="115000"/>
                </a:lnSpc>
                <a:buClr>
                  <a:srgbClr val="1F887E"/>
                </a:buClr>
                <a:buSzPts val="1500"/>
                <a:buFont typeface="Roboto"/>
                <a:buChar char="●"/>
              </a:pPr>
              <a:r>
                <a:rPr lang="en-GB" sz="2000">
                  <a:solidFill>
                    <a:srgbClr val="1F887E"/>
                  </a:solidFill>
                  <a:latin typeface="Roboto"/>
                  <a:ea typeface="Roboto"/>
                  <a:cs typeface="Roboto"/>
                  <a:sym typeface="Roboto"/>
                </a:rPr>
                <a:t>CCF7</a:t>
              </a:r>
              <a:endParaRPr sz="2000">
                <a:solidFill>
                  <a:srgbClr val="1F887E"/>
                </a:solidFill>
                <a:latin typeface="Roboto"/>
                <a:ea typeface="Roboto"/>
                <a:cs typeface="Roboto"/>
                <a:sym typeface="Roboto"/>
              </a:endParaRPr>
            </a:p>
          </p:txBody>
        </p:sp>
      </p:grpSp>
      <p:grpSp>
        <p:nvGrpSpPr>
          <p:cNvPr id="73" name="Google Shape;73;p15"/>
          <p:cNvGrpSpPr/>
          <p:nvPr/>
        </p:nvGrpSpPr>
        <p:grpSpPr>
          <a:xfrm>
            <a:off x="151934" y="2705071"/>
            <a:ext cx="12039879" cy="1320720"/>
            <a:chOff x="1592999" y="2322568"/>
            <a:chExt cx="5957976" cy="643500"/>
          </a:xfrm>
        </p:grpSpPr>
        <p:sp>
          <p:nvSpPr>
            <p:cNvPr id="74" name="Google Shape;74;p15"/>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75" name="Google Shape;75;p15"/>
            <p:cNvSpPr/>
            <p:nvPr/>
          </p:nvSpPr>
          <p:spPr>
            <a:xfrm flipH="1">
              <a:off x="2283025" y="2322575"/>
              <a:ext cx="1844400" cy="642600"/>
            </a:xfrm>
            <a:prstGeom prst="rect">
              <a:avLst/>
            </a:prstGeom>
            <a:solidFill>
              <a:srgbClr val="1D7E74"/>
            </a:solidFill>
            <a:ln>
              <a:noFill/>
            </a:ln>
          </p:spPr>
          <p:txBody>
            <a:bodyPr spcFirstLastPara="1" wrap="square" lIns="121900" tIns="121900" rIns="121900" bIns="121900" anchor="ctr" anchorCtr="0">
              <a:noAutofit/>
            </a:bodyPr>
            <a:lstStyle/>
            <a:p>
              <a:endParaRPr sz="2400"/>
            </a:p>
          </p:txBody>
        </p:sp>
        <p:sp>
          <p:nvSpPr>
            <p:cNvPr id="76" name="Google Shape;76;p15"/>
            <p:cNvSpPr/>
            <p:nvPr/>
          </p:nvSpPr>
          <p:spPr>
            <a:xfrm rot="-5400000">
              <a:off x="3856870" y="1579374"/>
              <a:ext cx="643344" cy="2129748"/>
            </a:xfrm>
            <a:prstGeom prst="flowChartOffpageConnector">
              <a:avLst/>
            </a:prstGeom>
            <a:solidFill>
              <a:srgbClr val="1D7E74"/>
            </a:solidFill>
            <a:ln>
              <a:noFill/>
            </a:ln>
          </p:spPr>
          <p:txBody>
            <a:bodyPr spcFirstLastPara="1" wrap="square" lIns="121900" tIns="121900" rIns="121900" bIns="121900" anchor="ctr" anchorCtr="0">
              <a:noAutofit/>
            </a:bodyPr>
            <a:lstStyle/>
            <a:p>
              <a:endParaRPr sz="2400"/>
            </a:p>
          </p:txBody>
        </p:sp>
        <p:sp>
          <p:nvSpPr>
            <p:cNvPr id="77" name="Google Shape;77;p15"/>
            <p:cNvSpPr/>
            <p:nvPr/>
          </p:nvSpPr>
          <p:spPr>
            <a:xfrm>
              <a:off x="2342625" y="2399949"/>
              <a:ext cx="2586300" cy="495900"/>
            </a:xfrm>
            <a:prstGeom prst="rect">
              <a:avLst/>
            </a:prstGeom>
            <a:noFill/>
            <a:ln>
              <a:noFill/>
            </a:ln>
          </p:spPr>
          <p:txBody>
            <a:bodyPr spcFirstLastPara="1" wrap="square" lIns="121900" tIns="121900" rIns="121900" bIns="121900" anchor="ctr" anchorCtr="0">
              <a:noAutofit/>
            </a:bodyPr>
            <a:lstStyle/>
            <a:p>
              <a:pPr algn="ctr">
                <a:lnSpc>
                  <a:spcPct val="115000"/>
                </a:lnSpc>
              </a:pPr>
              <a:r>
                <a:rPr lang="en-GB" sz="2667" b="1">
                  <a:solidFill>
                    <a:schemeClr val="lt1"/>
                  </a:solidFill>
                  <a:latin typeface="Roboto"/>
                  <a:ea typeface="Roboto"/>
                  <a:cs typeface="Roboto"/>
                  <a:sym typeface="Roboto"/>
                </a:rPr>
                <a:t>Supporting Progression through Effective Planning</a:t>
              </a:r>
              <a:r>
                <a:rPr lang="en-GB" sz="2667">
                  <a:solidFill>
                    <a:schemeClr val="lt1"/>
                  </a:solidFill>
                  <a:latin typeface="Roboto Medium"/>
                  <a:ea typeface="Roboto Medium"/>
                  <a:cs typeface="Roboto Medium"/>
                  <a:sym typeface="Roboto Medium"/>
                </a:rPr>
                <a:t> </a:t>
              </a:r>
              <a:endParaRPr sz="2667">
                <a:solidFill>
                  <a:schemeClr val="lt1"/>
                </a:solidFill>
                <a:latin typeface="Roboto"/>
                <a:ea typeface="Roboto"/>
                <a:cs typeface="Roboto"/>
                <a:sym typeface="Roboto"/>
              </a:endParaRPr>
            </a:p>
          </p:txBody>
        </p:sp>
        <p:sp>
          <p:nvSpPr>
            <p:cNvPr id="78" name="Google Shape;78;p15"/>
            <p:cNvSpPr/>
            <p:nvPr/>
          </p:nvSpPr>
          <p:spPr>
            <a:xfrm>
              <a:off x="1593000" y="2322568"/>
              <a:ext cx="690000" cy="642300"/>
            </a:xfrm>
            <a:prstGeom prst="rect">
              <a:avLst/>
            </a:prstGeom>
            <a:solidFill>
              <a:srgbClr val="761E86"/>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endParaRPr sz="2400"/>
            </a:p>
          </p:txBody>
        </p:sp>
        <p:sp>
          <p:nvSpPr>
            <p:cNvPr id="79" name="Google Shape;79;p15"/>
            <p:cNvSpPr/>
            <p:nvPr/>
          </p:nvSpPr>
          <p:spPr>
            <a:xfrm>
              <a:off x="1592999" y="2322582"/>
              <a:ext cx="773700" cy="642600"/>
            </a:xfrm>
            <a:prstGeom prst="rect">
              <a:avLst/>
            </a:prstGeom>
            <a:solidFill>
              <a:schemeClr val="dk1"/>
            </a:solidFill>
            <a:ln>
              <a:noFill/>
            </a:ln>
          </p:spPr>
          <p:txBody>
            <a:bodyPr spcFirstLastPara="1" wrap="square" lIns="121900" tIns="121900" rIns="121900" bIns="121900" anchor="ctr" anchorCtr="0">
              <a:noAutofit/>
            </a:bodyPr>
            <a:lstStyle/>
            <a:p>
              <a:pPr algn="ctr"/>
              <a:r>
                <a:rPr lang="en-GB" sz="3467" b="1">
                  <a:solidFill>
                    <a:schemeClr val="lt1"/>
                  </a:solidFill>
                  <a:latin typeface="Roboto"/>
                  <a:ea typeface="Roboto"/>
                  <a:cs typeface="Roboto"/>
                  <a:sym typeface="Roboto"/>
                </a:rPr>
                <a:t>ITaP </a:t>
              </a:r>
              <a:r>
                <a:rPr lang="en-GB" sz="3467" b="1">
                  <a:solidFill>
                    <a:srgbClr val="FFFFFF"/>
                  </a:solidFill>
                  <a:latin typeface="Roboto"/>
                  <a:ea typeface="Roboto"/>
                  <a:cs typeface="Roboto"/>
                  <a:sym typeface="Roboto"/>
                </a:rPr>
                <a:t>2</a:t>
              </a:r>
              <a:endParaRPr sz="3467" b="1">
                <a:solidFill>
                  <a:srgbClr val="FFFFFF"/>
                </a:solidFill>
                <a:latin typeface="Roboto"/>
                <a:ea typeface="Roboto"/>
                <a:cs typeface="Roboto"/>
                <a:sym typeface="Roboto"/>
              </a:endParaRPr>
            </a:p>
            <a:p>
              <a:pPr algn="ctr"/>
              <a:r>
                <a:rPr lang="en-GB" sz="1733" b="1">
                  <a:solidFill>
                    <a:srgbClr val="FF00FF"/>
                  </a:solidFill>
                  <a:latin typeface="Roboto"/>
                  <a:ea typeface="Roboto"/>
                  <a:cs typeface="Roboto"/>
                  <a:sym typeface="Roboto"/>
                </a:rPr>
                <a:t>(&amp; 2023-24 pilot)</a:t>
              </a:r>
              <a:endParaRPr sz="1733" b="1">
                <a:solidFill>
                  <a:srgbClr val="FF00FF"/>
                </a:solidFill>
                <a:latin typeface="Roboto"/>
                <a:ea typeface="Roboto"/>
                <a:cs typeface="Roboto"/>
                <a:sym typeface="Roboto"/>
              </a:endParaRPr>
            </a:p>
          </p:txBody>
        </p:sp>
        <p:sp>
          <p:nvSpPr>
            <p:cNvPr id="80" name="Google Shape;80;p15"/>
            <p:cNvSpPr/>
            <p:nvPr/>
          </p:nvSpPr>
          <p:spPr>
            <a:xfrm>
              <a:off x="5404232" y="2323762"/>
              <a:ext cx="1954800" cy="642300"/>
            </a:xfrm>
            <a:prstGeom prst="rect">
              <a:avLst/>
            </a:prstGeom>
            <a:noFill/>
            <a:ln>
              <a:noFill/>
            </a:ln>
          </p:spPr>
          <p:txBody>
            <a:bodyPr spcFirstLastPara="1" wrap="square" lIns="121900" tIns="121900" rIns="121900" bIns="121900" anchor="ctr" anchorCtr="0">
              <a:noAutofit/>
            </a:bodyPr>
            <a:lstStyle/>
            <a:p>
              <a:pPr>
                <a:lnSpc>
                  <a:spcPct val="115000"/>
                </a:lnSpc>
              </a:pPr>
              <a:r>
                <a:rPr lang="en-GB" sz="2000" b="1">
                  <a:solidFill>
                    <a:srgbClr val="0944A1"/>
                  </a:solidFill>
                  <a:latin typeface="Roboto"/>
                  <a:ea typeface="Roboto"/>
                  <a:cs typeface="Roboto"/>
                  <a:sym typeface="Roboto"/>
                </a:rPr>
                <a:t>Early January</a:t>
              </a:r>
              <a:endParaRPr sz="2000" b="1">
                <a:solidFill>
                  <a:srgbClr val="0944A1"/>
                </a:solidFill>
                <a:latin typeface="Roboto"/>
                <a:ea typeface="Roboto"/>
                <a:cs typeface="Roboto"/>
                <a:sym typeface="Roboto"/>
              </a:endParaRPr>
            </a:p>
            <a:p>
              <a:pPr marL="609585" indent="-431789">
                <a:lnSpc>
                  <a:spcPct val="115000"/>
                </a:lnSpc>
                <a:buClr>
                  <a:srgbClr val="0944A1"/>
                </a:buClr>
                <a:buSzPts val="1500"/>
                <a:buFont typeface="Roboto"/>
                <a:buChar char="●"/>
              </a:pPr>
              <a:r>
                <a:rPr lang="en-GB" sz="2000">
                  <a:solidFill>
                    <a:srgbClr val="0944A1"/>
                  </a:solidFill>
                  <a:latin typeface="Roboto"/>
                  <a:ea typeface="Roboto"/>
                  <a:cs typeface="Roboto"/>
                  <a:sym typeface="Roboto"/>
                </a:rPr>
                <a:t>CCF 2</a:t>
              </a:r>
              <a:endParaRPr sz="2000">
                <a:solidFill>
                  <a:srgbClr val="0944A1"/>
                </a:solidFill>
                <a:latin typeface="Roboto"/>
                <a:ea typeface="Roboto"/>
                <a:cs typeface="Roboto"/>
                <a:sym typeface="Roboto"/>
              </a:endParaRPr>
            </a:p>
            <a:p>
              <a:pPr marL="609585" indent="-431789">
                <a:lnSpc>
                  <a:spcPct val="115000"/>
                </a:lnSpc>
                <a:buClr>
                  <a:srgbClr val="0944A1"/>
                </a:buClr>
                <a:buSzPts val="1500"/>
                <a:buFont typeface="Roboto"/>
                <a:buChar char="●"/>
              </a:pPr>
              <a:r>
                <a:rPr lang="en-GB" sz="2000">
                  <a:solidFill>
                    <a:srgbClr val="0944A1"/>
                  </a:solidFill>
                  <a:latin typeface="Roboto"/>
                  <a:ea typeface="Roboto"/>
                  <a:cs typeface="Roboto"/>
                  <a:sym typeface="Roboto"/>
                </a:rPr>
                <a:t>CCF4</a:t>
              </a:r>
              <a:endParaRPr sz="2000">
                <a:solidFill>
                  <a:srgbClr val="0944A1"/>
                </a:solidFill>
                <a:latin typeface="Roboto"/>
                <a:ea typeface="Roboto"/>
                <a:cs typeface="Roboto"/>
                <a:sym typeface="Roboto"/>
              </a:endParaRPr>
            </a:p>
          </p:txBody>
        </p:sp>
      </p:grpSp>
      <p:grpSp>
        <p:nvGrpSpPr>
          <p:cNvPr id="81" name="Google Shape;81;p15"/>
          <p:cNvGrpSpPr/>
          <p:nvPr/>
        </p:nvGrpSpPr>
        <p:grpSpPr>
          <a:xfrm>
            <a:off x="151934" y="5537371"/>
            <a:ext cx="12039879" cy="1320720"/>
            <a:chOff x="1592999" y="2322568"/>
            <a:chExt cx="5957976" cy="643500"/>
          </a:xfrm>
        </p:grpSpPr>
        <p:sp>
          <p:nvSpPr>
            <p:cNvPr id="82" name="Google Shape;82;p15"/>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83" name="Google Shape;83;p15"/>
            <p:cNvSpPr/>
            <p:nvPr/>
          </p:nvSpPr>
          <p:spPr>
            <a:xfrm flipH="1">
              <a:off x="2283025" y="2322575"/>
              <a:ext cx="1844400" cy="642600"/>
            </a:xfrm>
            <a:prstGeom prst="rect">
              <a:avLst/>
            </a:prstGeom>
            <a:solidFill>
              <a:srgbClr val="1D7E74"/>
            </a:solidFill>
            <a:ln>
              <a:noFill/>
            </a:ln>
          </p:spPr>
          <p:txBody>
            <a:bodyPr spcFirstLastPara="1" wrap="square" lIns="121900" tIns="121900" rIns="121900" bIns="121900" anchor="ctr" anchorCtr="0">
              <a:noAutofit/>
            </a:bodyPr>
            <a:lstStyle/>
            <a:p>
              <a:endParaRPr sz="2400"/>
            </a:p>
          </p:txBody>
        </p:sp>
        <p:sp>
          <p:nvSpPr>
            <p:cNvPr id="84" name="Google Shape;84;p15"/>
            <p:cNvSpPr/>
            <p:nvPr/>
          </p:nvSpPr>
          <p:spPr>
            <a:xfrm rot="-5400000">
              <a:off x="3816439" y="1619805"/>
              <a:ext cx="643344" cy="2048886"/>
            </a:xfrm>
            <a:prstGeom prst="flowChartOffpageConnector">
              <a:avLst/>
            </a:prstGeom>
            <a:solidFill>
              <a:srgbClr val="1D7E74"/>
            </a:solidFill>
            <a:ln>
              <a:noFill/>
            </a:ln>
          </p:spPr>
          <p:txBody>
            <a:bodyPr spcFirstLastPara="1" wrap="square" lIns="121900" tIns="121900" rIns="121900" bIns="121900" anchor="ctr" anchorCtr="0">
              <a:noAutofit/>
            </a:bodyPr>
            <a:lstStyle/>
            <a:p>
              <a:endParaRPr sz="2400"/>
            </a:p>
          </p:txBody>
        </p:sp>
        <p:sp>
          <p:nvSpPr>
            <p:cNvPr id="85" name="Google Shape;85;p15"/>
            <p:cNvSpPr/>
            <p:nvPr/>
          </p:nvSpPr>
          <p:spPr>
            <a:xfrm>
              <a:off x="2342624" y="2399949"/>
              <a:ext cx="2379600" cy="495900"/>
            </a:xfrm>
            <a:prstGeom prst="rect">
              <a:avLst/>
            </a:prstGeom>
            <a:noFill/>
            <a:ln>
              <a:noFill/>
            </a:ln>
          </p:spPr>
          <p:txBody>
            <a:bodyPr spcFirstLastPara="1" wrap="square" lIns="600000" tIns="121900" rIns="121900" bIns="121900" anchor="ctr" anchorCtr="0">
              <a:noAutofit/>
            </a:bodyPr>
            <a:lstStyle/>
            <a:p>
              <a:pPr algn="ctr">
                <a:lnSpc>
                  <a:spcPct val="115000"/>
                </a:lnSpc>
                <a:buClr>
                  <a:schemeClr val="dk1"/>
                </a:buClr>
                <a:buSzPts val="1100"/>
              </a:pPr>
              <a:r>
                <a:rPr lang="en-GB" sz="2667" b="1">
                  <a:solidFill>
                    <a:schemeClr val="lt1"/>
                  </a:solidFill>
                  <a:latin typeface="Roboto"/>
                  <a:ea typeface="Roboto"/>
                  <a:cs typeface="Roboto"/>
                  <a:sym typeface="Roboto"/>
                </a:rPr>
                <a:t>Adaptive and Responsive Teaching</a:t>
              </a:r>
              <a:endParaRPr sz="4400">
                <a:solidFill>
                  <a:schemeClr val="lt1"/>
                </a:solidFill>
                <a:latin typeface="Roboto"/>
                <a:ea typeface="Roboto"/>
                <a:cs typeface="Roboto"/>
                <a:sym typeface="Roboto"/>
              </a:endParaRPr>
            </a:p>
          </p:txBody>
        </p:sp>
        <p:sp>
          <p:nvSpPr>
            <p:cNvPr id="86" name="Google Shape;86;p15"/>
            <p:cNvSpPr/>
            <p:nvPr/>
          </p:nvSpPr>
          <p:spPr>
            <a:xfrm>
              <a:off x="1593000" y="2322568"/>
              <a:ext cx="690000" cy="642300"/>
            </a:xfrm>
            <a:prstGeom prst="rect">
              <a:avLst/>
            </a:prstGeom>
            <a:solidFill>
              <a:srgbClr val="761E86"/>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endParaRPr sz="2400"/>
            </a:p>
          </p:txBody>
        </p:sp>
        <p:sp>
          <p:nvSpPr>
            <p:cNvPr id="87" name="Google Shape;87;p15"/>
            <p:cNvSpPr/>
            <p:nvPr/>
          </p:nvSpPr>
          <p:spPr>
            <a:xfrm>
              <a:off x="1592999" y="2322582"/>
              <a:ext cx="773700" cy="642600"/>
            </a:xfrm>
            <a:prstGeom prst="rect">
              <a:avLst/>
            </a:prstGeom>
            <a:solidFill>
              <a:schemeClr val="dk1"/>
            </a:solidFill>
            <a:ln>
              <a:noFill/>
            </a:ln>
          </p:spPr>
          <p:txBody>
            <a:bodyPr spcFirstLastPara="1" wrap="square" lIns="121900" tIns="121900" rIns="121900" bIns="121900" anchor="ctr" anchorCtr="0">
              <a:noAutofit/>
            </a:bodyPr>
            <a:lstStyle/>
            <a:p>
              <a:pPr algn="ctr"/>
              <a:r>
                <a:rPr lang="en-GB" sz="3467" b="1">
                  <a:solidFill>
                    <a:schemeClr val="lt1"/>
                  </a:solidFill>
                  <a:latin typeface="Roboto"/>
                  <a:ea typeface="Roboto"/>
                  <a:cs typeface="Roboto"/>
                  <a:sym typeface="Roboto"/>
                </a:rPr>
                <a:t>ITaP </a:t>
              </a:r>
              <a:r>
                <a:rPr lang="en-GB" sz="3467" b="1">
                  <a:solidFill>
                    <a:srgbClr val="FFFFFF"/>
                  </a:solidFill>
                  <a:latin typeface="Roboto"/>
                  <a:ea typeface="Roboto"/>
                  <a:cs typeface="Roboto"/>
                  <a:sym typeface="Roboto"/>
                </a:rPr>
                <a:t>4</a:t>
              </a:r>
              <a:endParaRPr sz="3467" b="1">
                <a:solidFill>
                  <a:srgbClr val="FFFFFF"/>
                </a:solidFill>
                <a:latin typeface="Roboto"/>
                <a:ea typeface="Roboto"/>
                <a:cs typeface="Roboto"/>
                <a:sym typeface="Roboto"/>
              </a:endParaRPr>
            </a:p>
          </p:txBody>
        </p:sp>
        <p:sp>
          <p:nvSpPr>
            <p:cNvPr id="88" name="Google Shape;88;p15"/>
            <p:cNvSpPr/>
            <p:nvPr/>
          </p:nvSpPr>
          <p:spPr>
            <a:xfrm>
              <a:off x="5404233" y="2323762"/>
              <a:ext cx="1954800" cy="642300"/>
            </a:xfrm>
            <a:prstGeom prst="rect">
              <a:avLst/>
            </a:prstGeom>
            <a:noFill/>
            <a:ln>
              <a:noFill/>
            </a:ln>
          </p:spPr>
          <p:txBody>
            <a:bodyPr spcFirstLastPara="1" wrap="square" lIns="121900" tIns="121900" rIns="121900" bIns="121900" anchor="ctr" anchorCtr="0">
              <a:noAutofit/>
            </a:bodyPr>
            <a:lstStyle/>
            <a:p>
              <a:pPr>
                <a:lnSpc>
                  <a:spcPct val="115000"/>
                </a:lnSpc>
              </a:pPr>
              <a:r>
                <a:rPr lang="en-GB" sz="2000" b="1">
                  <a:solidFill>
                    <a:srgbClr val="0944A1"/>
                  </a:solidFill>
                  <a:latin typeface="Roboto"/>
                  <a:ea typeface="Roboto"/>
                  <a:cs typeface="Roboto"/>
                  <a:sym typeface="Roboto"/>
                </a:rPr>
                <a:t>Early April</a:t>
              </a:r>
              <a:endParaRPr sz="2000" b="1">
                <a:solidFill>
                  <a:srgbClr val="0944A1"/>
                </a:solidFill>
                <a:latin typeface="Roboto"/>
                <a:ea typeface="Roboto"/>
                <a:cs typeface="Roboto"/>
                <a:sym typeface="Roboto"/>
              </a:endParaRPr>
            </a:p>
            <a:p>
              <a:pPr marL="609585" indent="-431789">
                <a:lnSpc>
                  <a:spcPct val="115000"/>
                </a:lnSpc>
                <a:buClr>
                  <a:srgbClr val="0944A1"/>
                </a:buClr>
                <a:buSzPts val="1500"/>
                <a:buFont typeface="Roboto"/>
                <a:buChar char="●"/>
              </a:pPr>
              <a:r>
                <a:rPr lang="en-GB" sz="2000">
                  <a:solidFill>
                    <a:srgbClr val="0944A1"/>
                  </a:solidFill>
                  <a:latin typeface="Roboto"/>
                  <a:ea typeface="Roboto"/>
                  <a:cs typeface="Roboto"/>
                  <a:sym typeface="Roboto"/>
                </a:rPr>
                <a:t>CCF 5</a:t>
              </a:r>
              <a:endParaRPr sz="2000">
                <a:solidFill>
                  <a:srgbClr val="0944A1"/>
                </a:solidFill>
                <a:latin typeface="Roboto"/>
                <a:ea typeface="Roboto"/>
                <a:cs typeface="Roboto"/>
                <a:sym typeface="Roboto"/>
              </a:endParaRPr>
            </a:p>
            <a:p>
              <a:pPr marL="609585" indent="-431789">
                <a:lnSpc>
                  <a:spcPct val="115000"/>
                </a:lnSpc>
                <a:buClr>
                  <a:srgbClr val="0944A1"/>
                </a:buClr>
                <a:buSzPts val="1500"/>
                <a:buFont typeface="Roboto"/>
                <a:buChar char="●"/>
              </a:pPr>
              <a:r>
                <a:rPr lang="en-GB" sz="2000">
                  <a:solidFill>
                    <a:srgbClr val="0944A1"/>
                  </a:solidFill>
                  <a:latin typeface="Roboto"/>
                  <a:ea typeface="Roboto"/>
                  <a:cs typeface="Roboto"/>
                  <a:sym typeface="Roboto"/>
                </a:rPr>
                <a:t>CCF 8</a:t>
              </a:r>
              <a:endParaRPr sz="2000">
                <a:solidFill>
                  <a:srgbClr val="0944A1"/>
                </a:solidFill>
                <a:latin typeface="Roboto"/>
                <a:ea typeface="Roboto"/>
                <a:cs typeface="Roboto"/>
                <a:sym typeface="Roboto"/>
              </a:endParaRPr>
            </a:p>
          </p:txBody>
        </p:sp>
      </p:grpSp>
      <p:grpSp>
        <p:nvGrpSpPr>
          <p:cNvPr id="89" name="Google Shape;89;p15"/>
          <p:cNvGrpSpPr/>
          <p:nvPr/>
        </p:nvGrpSpPr>
        <p:grpSpPr>
          <a:xfrm>
            <a:off x="151933" y="4121016"/>
            <a:ext cx="12308851" cy="1320720"/>
            <a:chOff x="1592998" y="2322568"/>
            <a:chExt cx="6089471" cy="643500"/>
          </a:xfrm>
        </p:grpSpPr>
        <p:sp>
          <p:nvSpPr>
            <p:cNvPr id="90" name="Google Shape;90;p15"/>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91" name="Google Shape;91;p15"/>
            <p:cNvSpPr/>
            <p:nvPr/>
          </p:nvSpPr>
          <p:spPr>
            <a:xfrm flipH="1">
              <a:off x="2283025" y="2322575"/>
              <a:ext cx="1844400" cy="642600"/>
            </a:xfrm>
            <a:prstGeom prst="rect">
              <a:avLst/>
            </a:prstGeom>
            <a:solidFill>
              <a:srgbClr val="0944A1"/>
            </a:solidFill>
            <a:ln>
              <a:noFill/>
            </a:ln>
          </p:spPr>
          <p:txBody>
            <a:bodyPr spcFirstLastPara="1" wrap="square" lIns="121900" tIns="121900" rIns="121900" bIns="121900" anchor="ctr" anchorCtr="0">
              <a:noAutofit/>
            </a:bodyPr>
            <a:lstStyle/>
            <a:p>
              <a:endParaRPr sz="2400"/>
            </a:p>
          </p:txBody>
        </p:sp>
        <p:sp>
          <p:nvSpPr>
            <p:cNvPr id="92" name="Google Shape;92;p15"/>
            <p:cNvSpPr/>
            <p:nvPr/>
          </p:nvSpPr>
          <p:spPr>
            <a:xfrm rot="-5400000">
              <a:off x="3834398" y="1601838"/>
              <a:ext cx="643361" cy="2084821"/>
            </a:xfrm>
            <a:prstGeom prst="flowChartOffpageConnector">
              <a:avLst/>
            </a:prstGeom>
            <a:solidFill>
              <a:srgbClr val="0944A1"/>
            </a:solidFill>
            <a:ln>
              <a:noFill/>
            </a:ln>
          </p:spPr>
          <p:txBody>
            <a:bodyPr spcFirstLastPara="1" wrap="square" lIns="121900" tIns="121900" rIns="121900" bIns="121900" anchor="ctr" anchorCtr="0">
              <a:noAutofit/>
            </a:bodyPr>
            <a:lstStyle/>
            <a:p>
              <a:endParaRPr sz="2400"/>
            </a:p>
          </p:txBody>
        </p:sp>
        <p:sp>
          <p:nvSpPr>
            <p:cNvPr id="93" name="Google Shape;93;p15"/>
            <p:cNvSpPr/>
            <p:nvPr/>
          </p:nvSpPr>
          <p:spPr>
            <a:xfrm>
              <a:off x="2342624" y="2399957"/>
              <a:ext cx="2388600" cy="4959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GB" sz="2667" b="1">
                  <a:solidFill>
                    <a:schemeClr val="lt1"/>
                  </a:solidFill>
                  <a:latin typeface="Roboto"/>
                  <a:ea typeface="Roboto"/>
                  <a:cs typeface="Roboto"/>
                  <a:sym typeface="Roboto"/>
                </a:rPr>
                <a:t>Accurate and Productive use of Assessment</a:t>
              </a:r>
              <a:endParaRPr sz="2667">
                <a:solidFill>
                  <a:schemeClr val="lt1"/>
                </a:solidFill>
                <a:latin typeface="Roboto"/>
                <a:ea typeface="Roboto"/>
                <a:cs typeface="Roboto"/>
                <a:sym typeface="Roboto"/>
              </a:endParaRPr>
            </a:p>
          </p:txBody>
        </p:sp>
        <p:sp>
          <p:nvSpPr>
            <p:cNvPr id="94" name="Google Shape;94;p15"/>
            <p:cNvSpPr/>
            <p:nvPr/>
          </p:nvSpPr>
          <p:spPr>
            <a:xfrm>
              <a:off x="1593000" y="2322568"/>
              <a:ext cx="690000" cy="642300"/>
            </a:xfrm>
            <a:prstGeom prst="rect">
              <a:avLst/>
            </a:prstGeom>
            <a:solidFill>
              <a:srgbClr val="761E86"/>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endParaRPr sz="2400"/>
            </a:p>
          </p:txBody>
        </p:sp>
        <p:sp>
          <p:nvSpPr>
            <p:cNvPr id="95" name="Google Shape;95;p15"/>
            <p:cNvSpPr/>
            <p:nvPr/>
          </p:nvSpPr>
          <p:spPr>
            <a:xfrm>
              <a:off x="1592998" y="2322576"/>
              <a:ext cx="770400" cy="642600"/>
            </a:xfrm>
            <a:prstGeom prst="rect">
              <a:avLst/>
            </a:prstGeom>
            <a:solidFill>
              <a:schemeClr val="dk1"/>
            </a:solidFill>
            <a:ln>
              <a:noFill/>
            </a:ln>
          </p:spPr>
          <p:txBody>
            <a:bodyPr spcFirstLastPara="1" wrap="square" lIns="121900" tIns="121900" rIns="121900" bIns="121900" anchor="ctr" anchorCtr="0">
              <a:noAutofit/>
            </a:bodyPr>
            <a:lstStyle/>
            <a:p>
              <a:pPr algn="ctr"/>
              <a:r>
                <a:rPr lang="en-GB" sz="3467" b="1">
                  <a:solidFill>
                    <a:schemeClr val="lt1"/>
                  </a:solidFill>
                  <a:latin typeface="Roboto"/>
                  <a:ea typeface="Roboto"/>
                  <a:cs typeface="Roboto"/>
                  <a:sym typeface="Roboto"/>
                </a:rPr>
                <a:t>ITaP </a:t>
              </a:r>
              <a:r>
                <a:rPr lang="en-GB" sz="3467" b="1">
                  <a:solidFill>
                    <a:srgbClr val="FFFFFF"/>
                  </a:solidFill>
                  <a:latin typeface="Roboto"/>
                  <a:ea typeface="Roboto"/>
                  <a:cs typeface="Roboto"/>
                  <a:sym typeface="Roboto"/>
                </a:rPr>
                <a:t>3</a:t>
              </a:r>
              <a:endParaRPr sz="3467" b="1">
                <a:solidFill>
                  <a:srgbClr val="FFFFFF"/>
                </a:solidFill>
                <a:latin typeface="Roboto"/>
                <a:ea typeface="Roboto"/>
                <a:cs typeface="Roboto"/>
                <a:sym typeface="Roboto"/>
              </a:endParaRPr>
            </a:p>
          </p:txBody>
        </p:sp>
        <p:sp>
          <p:nvSpPr>
            <p:cNvPr id="96" name="Google Shape;96;p15"/>
            <p:cNvSpPr/>
            <p:nvPr/>
          </p:nvSpPr>
          <p:spPr>
            <a:xfrm>
              <a:off x="5396169" y="2323169"/>
              <a:ext cx="2286300" cy="642300"/>
            </a:xfrm>
            <a:prstGeom prst="rect">
              <a:avLst/>
            </a:prstGeom>
            <a:noFill/>
            <a:ln>
              <a:noFill/>
            </a:ln>
          </p:spPr>
          <p:txBody>
            <a:bodyPr spcFirstLastPara="1" wrap="square" lIns="121900" tIns="121900" rIns="121900" bIns="121900" anchor="ctr" anchorCtr="0">
              <a:noAutofit/>
            </a:bodyPr>
            <a:lstStyle/>
            <a:p>
              <a:pPr>
                <a:lnSpc>
                  <a:spcPct val="115000"/>
                </a:lnSpc>
              </a:pPr>
              <a:r>
                <a:rPr lang="en-GB" sz="2000" b="1">
                  <a:solidFill>
                    <a:srgbClr val="1F887E"/>
                  </a:solidFill>
                  <a:latin typeface="Roboto"/>
                  <a:ea typeface="Roboto"/>
                  <a:cs typeface="Roboto"/>
                  <a:sym typeface="Roboto"/>
                </a:rPr>
                <a:t>Mid February</a:t>
              </a:r>
              <a:endParaRPr sz="2000" b="1">
                <a:solidFill>
                  <a:srgbClr val="1F887E"/>
                </a:solidFill>
                <a:latin typeface="Roboto"/>
                <a:ea typeface="Roboto"/>
                <a:cs typeface="Roboto"/>
                <a:sym typeface="Roboto"/>
              </a:endParaRPr>
            </a:p>
            <a:p>
              <a:pPr marL="609585" indent="-431789">
                <a:lnSpc>
                  <a:spcPct val="115000"/>
                </a:lnSpc>
                <a:buClr>
                  <a:srgbClr val="1F887E"/>
                </a:buClr>
                <a:buSzPts val="1500"/>
                <a:buFont typeface="Roboto"/>
                <a:buChar char="●"/>
              </a:pPr>
              <a:r>
                <a:rPr lang="en-GB" sz="2000">
                  <a:solidFill>
                    <a:srgbClr val="1F887E"/>
                  </a:solidFill>
                  <a:latin typeface="Roboto"/>
                  <a:ea typeface="Roboto"/>
                  <a:cs typeface="Roboto"/>
                  <a:sym typeface="Roboto"/>
                </a:rPr>
                <a:t>CCF 3</a:t>
              </a:r>
              <a:endParaRPr sz="2000">
                <a:solidFill>
                  <a:srgbClr val="1F887E"/>
                </a:solidFill>
                <a:latin typeface="Roboto"/>
                <a:ea typeface="Roboto"/>
                <a:cs typeface="Roboto"/>
                <a:sym typeface="Roboto"/>
              </a:endParaRPr>
            </a:p>
            <a:p>
              <a:pPr marL="609585" indent="-431789">
                <a:lnSpc>
                  <a:spcPct val="115000"/>
                </a:lnSpc>
                <a:buClr>
                  <a:srgbClr val="1F887E"/>
                </a:buClr>
                <a:buSzPts val="1500"/>
                <a:buFont typeface="Roboto"/>
                <a:buChar char="●"/>
              </a:pPr>
              <a:r>
                <a:rPr lang="en-GB" sz="2000">
                  <a:solidFill>
                    <a:srgbClr val="1F887E"/>
                  </a:solidFill>
                  <a:latin typeface="Roboto"/>
                  <a:ea typeface="Roboto"/>
                  <a:cs typeface="Roboto"/>
                  <a:sym typeface="Roboto"/>
                </a:rPr>
                <a:t>CCF 6</a:t>
              </a:r>
              <a:endParaRPr sz="2000">
                <a:solidFill>
                  <a:srgbClr val="1D7E74"/>
                </a:solidFill>
                <a:latin typeface="Roboto"/>
                <a:ea typeface="Roboto"/>
                <a:cs typeface="Roboto"/>
                <a:sym typeface="Roboto"/>
              </a:endParaRPr>
            </a:p>
          </p:txBody>
        </p:sp>
      </p:grpSp>
      <p:sp>
        <p:nvSpPr>
          <p:cNvPr id="97" name="Google Shape;97;p15"/>
          <p:cNvSpPr txBox="1"/>
          <p:nvPr/>
        </p:nvSpPr>
        <p:spPr>
          <a:xfrm>
            <a:off x="0" y="1"/>
            <a:ext cx="4000000" cy="1520376"/>
          </a:xfrm>
          <a:prstGeom prst="rect">
            <a:avLst/>
          </a:prstGeom>
          <a:noFill/>
          <a:ln>
            <a:noFill/>
          </a:ln>
        </p:spPr>
        <p:txBody>
          <a:bodyPr spcFirstLastPara="1" wrap="square" lIns="121900" tIns="121900" rIns="121900" bIns="121900" anchor="t" anchorCtr="0">
            <a:spAutoFit/>
          </a:bodyPr>
          <a:lstStyle/>
          <a:p>
            <a:pPr>
              <a:lnSpc>
                <a:spcPct val="115000"/>
              </a:lnSpc>
            </a:pPr>
            <a:r>
              <a:rPr lang="en-GB" sz="2400" b="1">
                <a:solidFill>
                  <a:schemeClr val="lt1"/>
                </a:solidFill>
                <a:latin typeface="Calibri"/>
                <a:ea typeface="Calibri"/>
                <a:cs typeface="Calibri"/>
                <a:sym typeface="Calibri"/>
              </a:rPr>
              <a:t>Building positive relationships which set high expectations</a:t>
            </a:r>
            <a:endParaRPr sz="2400"/>
          </a:p>
        </p:txBody>
      </p:sp>
      <p:sp>
        <p:nvSpPr>
          <p:cNvPr id="98" name="Google Shape;98;p15"/>
          <p:cNvSpPr/>
          <p:nvPr/>
        </p:nvSpPr>
        <p:spPr>
          <a:xfrm>
            <a:off x="152267" y="158867"/>
            <a:ext cx="11895600" cy="1017600"/>
          </a:xfrm>
          <a:prstGeom prst="rect">
            <a:avLst/>
          </a:prstGeom>
          <a:solidFill>
            <a:srgbClr val="1D7E74"/>
          </a:solidFill>
          <a:ln>
            <a:noFill/>
          </a:ln>
        </p:spPr>
        <p:txBody>
          <a:bodyPr spcFirstLastPara="1" wrap="square" lIns="121900" tIns="121900" rIns="121900" bIns="121900" anchor="ctr" anchorCtr="0">
            <a:noAutofit/>
          </a:bodyPr>
          <a:lstStyle/>
          <a:p>
            <a:pPr algn="ctr">
              <a:lnSpc>
                <a:spcPct val="115000"/>
              </a:lnSpc>
            </a:pPr>
            <a:r>
              <a:rPr lang="en-GB" sz="4000">
                <a:solidFill>
                  <a:srgbClr val="FFFFFF"/>
                </a:solidFill>
                <a:latin typeface="Roboto Medium"/>
                <a:ea typeface="Roboto Medium"/>
                <a:cs typeface="Roboto Medium"/>
                <a:sym typeface="Roboto Medium"/>
              </a:rPr>
              <a:t>ITaP CCF Overview</a:t>
            </a:r>
            <a:endParaRPr sz="4000">
              <a:solidFill>
                <a:srgbClr val="FFFFFF"/>
              </a:solidFill>
              <a:latin typeface="Roboto"/>
              <a:ea typeface="Roboto"/>
              <a:cs typeface="Roboto"/>
              <a:sym typeface="Roboto"/>
            </a:endParaRPr>
          </a:p>
        </p:txBody>
      </p:sp>
      <p:sp>
        <p:nvSpPr>
          <p:cNvPr id="99" name="Google Shape;99;p15"/>
          <p:cNvSpPr txBox="1"/>
          <p:nvPr/>
        </p:nvSpPr>
        <p:spPr>
          <a:xfrm>
            <a:off x="10077997" y="1395863"/>
            <a:ext cx="1959930" cy="1723508"/>
          </a:xfrm>
          <a:prstGeom prst="rect">
            <a:avLst/>
          </a:prstGeom>
          <a:solidFill>
            <a:srgbClr val="1D7E74"/>
          </a:solidFill>
          <a:ln>
            <a:noFill/>
          </a:ln>
        </p:spPr>
        <p:txBody>
          <a:bodyPr spcFirstLastPara="1" wrap="square" lIns="121900" tIns="121900" rIns="121900" bIns="121900" anchor="t" anchorCtr="0">
            <a:spAutoFit/>
          </a:bodyPr>
          <a:lstStyle/>
          <a:p>
            <a:pPr algn="ctr"/>
            <a:r>
              <a:rPr lang="en-GB" sz="2400" b="1" dirty="0">
                <a:solidFill>
                  <a:schemeClr val="lt1"/>
                </a:solidFill>
                <a:latin typeface="Roboto"/>
                <a:ea typeface="Roboto"/>
                <a:cs typeface="Roboto"/>
                <a:sym typeface="Roboto"/>
              </a:rPr>
              <a:t>Beginning of Placement 1 Block 1</a:t>
            </a:r>
            <a:endParaRPr sz="2400" b="1" dirty="0">
              <a:solidFill>
                <a:schemeClr val="lt1"/>
              </a:solidFill>
              <a:latin typeface="Roboto"/>
              <a:ea typeface="Roboto"/>
              <a:cs typeface="Roboto"/>
              <a:sym typeface="Roboto"/>
            </a:endParaRPr>
          </a:p>
        </p:txBody>
      </p:sp>
      <p:sp>
        <p:nvSpPr>
          <p:cNvPr id="100" name="Google Shape;100;p15"/>
          <p:cNvSpPr txBox="1"/>
          <p:nvPr/>
        </p:nvSpPr>
        <p:spPr>
          <a:xfrm>
            <a:off x="10064833" y="4227367"/>
            <a:ext cx="1983200" cy="1354176"/>
          </a:xfrm>
          <a:prstGeom prst="rect">
            <a:avLst/>
          </a:prstGeom>
          <a:solidFill>
            <a:srgbClr val="1D7E74"/>
          </a:solidFill>
          <a:ln>
            <a:noFill/>
          </a:ln>
        </p:spPr>
        <p:txBody>
          <a:bodyPr spcFirstLastPara="1" wrap="square" lIns="121900" tIns="121900" rIns="121900" bIns="121900" anchor="t" anchorCtr="0">
            <a:spAutoFit/>
          </a:bodyPr>
          <a:lstStyle/>
          <a:p>
            <a:pPr algn="ctr"/>
            <a:r>
              <a:rPr lang="en-GB" sz="2400" b="1">
                <a:solidFill>
                  <a:schemeClr val="lt1"/>
                </a:solidFill>
                <a:latin typeface="Roboto"/>
                <a:ea typeface="Roboto"/>
                <a:cs typeface="Roboto"/>
                <a:sym typeface="Roboto"/>
              </a:rPr>
              <a:t>End of Placement 1 Block 2</a:t>
            </a:r>
            <a:endParaRPr sz="2400" b="1">
              <a:solidFill>
                <a:schemeClr val="lt1"/>
              </a:solidFill>
              <a:latin typeface="Roboto"/>
              <a:ea typeface="Roboto"/>
              <a:cs typeface="Roboto"/>
              <a:sym typeface="Roboto"/>
            </a:endParaRPr>
          </a:p>
        </p:txBody>
      </p:sp>
      <p:sp>
        <p:nvSpPr>
          <p:cNvPr id="101" name="Google Shape;101;p15"/>
          <p:cNvSpPr txBox="1"/>
          <p:nvPr/>
        </p:nvSpPr>
        <p:spPr>
          <a:xfrm>
            <a:off x="10064833" y="2789501"/>
            <a:ext cx="1983200" cy="1723508"/>
          </a:xfrm>
          <a:prstGeom prst="rect">
            <a:avLst/>
          </a:prstGeom>
          <a:solidFill>
            <a:srgbClr val="0944A1"/>
          </a:solidFill>
          <a:ln>
            <a:noFill/>
          </a:ln>
        </p:spPr>
        <p:txBody>
          <a:bodyPr spcFirstLastPara="1" wrap="square" lIns="121900" tIns="121900" rIns="121900" bIns="121900" anchor="t" anchorCtr="0">
            <a:spAutoFit/>
          </a:bodyPr>
          <a:lstStyle/>
          <a:p>
            <a:pPr algn="ctr"/>
            <a:r>
              <a:rPr lang="en-GB" sz="2400" b="1" dirty="0">
                <a:solidFill>
                  <a:schemeClr val="lt1"/>
                </a:solidFill>
                <a:latin typeface="Roboto"/>
                <a:ea typeface="Roboto"/>
                <a:cs typeface="Roboto"/>
                <a:sym typeface="Roboto"/>
              </a:rPr>
              <a:t>Beginning of Placement 1 Block 2</a:t>
            </a:r>
            <a:endParaRPr sz="2400" b="1" dirty="0">
              <a:solidFill>
                <a:schemeClr val="lt1"/>
              </a:solidFill>
              <a:latin typeface="Roboto"/>
              <a:ea typeface="Roboto"/>
              <a:cs typeface="Roboto"/>
              <a:sym typeface="Roboto"/>
            </a:endParaRPr>
          </a:p>
        </p:txBody>
      </p:sp>
      <p:sp>
        <p:nvSpPr>
          <p:cNvPr id="102" name="Google Shape;102;p15"/>
          <p:cNvSpPr txBox="1"/>
          <p:nvPr/>
        </p:nvSpPr>
        <p:spPr>
          <a:xfrm>
            <a:off x="10064833" y="5664818"/>
            <a:ext cx="1983200" cy="1354176"/>
          </a:xfrm>
          <a:prstGeom prst="rect">
            <a:avLst/>
          </a:prstGeom>
          <a:solidFill>
            <a:srgbClr val="0944A1"/>
          </a:solidFill>
          <a:ln>
            <a:noFill/>
          </a:ln>
        </p:spPr>
        <p:txBody>
          <a:bodyPr spcFirstLastPara="1" wrap="square" lIns="121900" tIns="121900" rIns="121900" bIns="121900" anchor="t" anchorCtr="0">
            <a:spAutoFit/>
          </a:bodyPr>
          <a:lstStyle/>
          <a:p>
            <a:pPr algn="ctr"/>
            <a:r>
              <a:rPr lang="en-GB" sz="2400" b="1">
                <a:solidFill>
                  <a:schemeClr val="lt1"/>
                </a:solidFill>
                <a:latin typeface="Roboto"/>
                <a:ea typeface="Roboto"/>
                <a:cs typeface="Roboto"/>
                <a:sym typeface="Roboto"/>
              </a:rPr>
              <a:t>End of Placement 2 Block 1</a:t>
            </a:r>
            <a:endParaRPr sz="2400" b="1">
              <a:solidFill>
                <a:schemeClr val="lt1"/>
              </a:solidFill>
              <a:latin typeface="Roboto"/>
              <a:ea typeface="Roboto"/>
              <a:cs typeface="Roboto"/>
              <a:sym typeface="Roboto"/>
            </a:endParaRPr>
          </a:p>
        </p:txBody>
      </p:sp>
    </p:spTree>
    <p:extLst>
      <p:ext uri="{BB962C8B-B14F-4D97-AF65-F5344CB8AC3E}">
        <p14:creationId xmlns:p14="http://schemas.microsoft.com/office/powerpoint/2010/main" val="328868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grpSp>
        <p:nvGrpSpPr>
          <p:cNvPr id="157" name="Google Shape;157;p19"/>
          <p:cNvGrpSpPr/>
          <p:nvPr/>
        </p:nvGrpSpPr>
        <p:grpSpPr>
          <a:xfrm>
            <a:off x="1412178" y="36"/>
            <a:ext cx="10779631" cy="1320720"/>
            <a:chOff x="2283025" y="2322568"/>
            <a:chExt cx="5267950" cy="643500"/>
          </a:xfrm>
        </p:grpSpPr>
        <p:sp>
          <p:nvSpPr>
            <p:cNvPr id="158" name="Google Shape;158;p19"/>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159" name="Google Shape;159;p19"/>
            <p:cNvSpPr/>
            <p:nvPr/>
          </p:nvSpPr>
          <p:spPr>
            <a:xfrm flipH="1">
              <a:off x="2283025" y="2322575"/>
              <a:ext cx="1844400" cy="642600"/>
            </a:xfrm>
            <a:prstGeom prst="rect">
              <a:avLst/>
            </a:prstGeom>
            <a:solidFill>
              <a:srgbClr val="1D7E74"/>
            </a:solidFill>
            <a:ln>
              <a:noFill/>
            </a:ln>
          </p:spPr>
          <p:txBody>
            <a:bodyPr spcFirstLastPara="1" wrap="square" lIns="121900" tIns="121900" rIns="121900" bIns="121900" anchor="ctr" anchorCtr="0">
              <a:noAutofit/>
            </a:bodyPr>
            <a:lstStyle/>
            <a:p>
              <a:endParaRPr sz="2400"/>
            </a:p>
          </p:txBody>
        </p:sp>
        <p:sp>
          <p:nvSpPr>
            <p:cNvPr id="160" name="Google Shape;160;p19"/>
            <p:cNvSpPr/>
            <p:nvPr/>
          </p:nvSpPr>
          <p:spPr>
            <a:xfrm rot="-5400000">
              <a:off x="3501574" y="1934671"/>
              <a:ext cx="643356" cy="1419149"/>
            </a:xfrm>
            <a:prstGeom prst="flowChartOffpageConnector">
              <a:avLst/>
            </a:prstGeom>
            <a:solidFill>
              <a:srgbClr val="1D7E74"/>
            </a:solidFill>
            <a:ln>
              <a:noFill/>
            </a:ln>
          </p:spPr>
          <p:txBody>
            <a:bodyPr spcFirstLastPara="1" wrap="square" lIns="121900" tIns="121900" rIns="121900" bIns="121900" anchor="ctr" anchorCtr="0">
              <a:noAutofit/>
            </a:bodyPr>
            <a:lstStyle/>
            <a:p>
              <a:endParaRPr sz="2400"/>
            </a:p>
          </p:txBody>
        </p:sp>
        <p:sp>
          <p:nvSpPr>
            <p:cNvPr id="161" name="Google Shape;161;p19"/>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a:lnSpc>
                  <a:spcPct val="115000"/>
                </a:lnSpc>
              </a:pPr>
              <a:r>
                <a:rPr lang="en-GB" sz="5067">
                  <a:solidFill>
                    <a:srgbClr val="FFFFFF"/>
                  </a:solidFill>
                  <a:latin typeface="Roboto Medium"/>
                  <a:ea typeface="Roboto Medium"/>
                  <a:cs typeface="Roboto Medium"/>
                  <a:sym typeface="Roboto Medium"/>
                </a:rPr>
                <a:t>Activate</a:t>
              </a:r>
              <a:endParaRPr sz="5067">
                <a:solidFill>
                  <a:srgbClr val="FFFFFF"/>
                </a:solidFill>
                <a:latin typeface="Roboto"/>
                <a:ea typeface="Roboto"/>
                <a:cs typeface="Roboto"/>
                <a:sym typeface="Roboto"/>
              </a:endParaRPr>
            </a:p>
          </p:txBody>
        </p:sp>
        <p:sp>
          <p:nvSpPr>
            <p:cNvPr id="162" name="Google Shape;162;p19"/>
            <p:cNvSpPr/>
            <p:nvPr/>
          </p:nvSpPr>
          <p:spPr>
            <a:xfrm>
              <a:off x="4532825" y="2323752"/>
              <a:ext cx="3018000" cy="642300"/>
            </a:xfrm>
            <a:prstGeom prst="rect">
              <a:avLst/>
            </a:prstGeom>
            <a:noFill/>
            <a:ln>
              <a:noFill/>
            </a:ln>
          </p:spPr>
          <p:txBody>
            <a:bodyPr spcFirstLastPara="1" wrap="square" lIns="121900" tIns="121900" rIns="121900" bIns="121900" anchor="ctr" anchorCtr="0">
              <a:noAutofit/>
            </a:bodyPr>
            <a:lstStyle/>
            <a:p>
              <a:pPr marL="609585" indent="-431789">
                <a:lnSpc>
                  <a:spcPct val="115000"/>
                </a:lnSpc>
                <a:buClr>
                  <a:srgbClr val="0000FF"/>
                </a:buClr>
                <a:buSzPts val="1500"/>
                <a:buFont typeface="Roboto"/>
                <a:buChar char="●"/>
              </a:pPr>
              <a:r>
                <a:rPr lang="en-GB" sz="2000" dirty="0">
                  <a:solidFill>
                    <a:srgbClr val="0000FF"/>
                  </a:solidFill>
                  <a:latin typeface="Roboto"/>
                  <a:ea typeface="Roboto"/>
                  <a:cs typeface="Roboto"/>
                  <a:sym typeface="Roboto"/>
                </a:rPr>
                <a:t>Expert input on chosen areas of CCF </a:t>
              </a:r>
              <a:endParaRPr sz="2000" dirty="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dirty="0">
                  <a:solidFill>
                    <a:srgbClr val="0000FF"/>
                  </a:solidFill>
                  <a:latin typeface="Roboto"/>
                  <a:ea typeface="Roboto"/>
                  <a:cs typeface="Roboto"/>
                  <a:sym typeface="Roboto"/>
                </a:rPr>
                <a:t>Directed reading of key research</a:t>
              </a:r>
              <a:endParaRPr sz="2000" dirty="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dirty="0">
                  <a:solidFill>
                    <a:srgbClr val="0000FF"/>
                  </a:solidFill>
                  <a:latin typeface="Roboto"/>
                  <a:ea typeface="Roboto"/>
                  <a:cs typeface="Roboto"/>
                  <a:sym typeface="Roboto"/>
                </a:rPr>
                <a:t>Collaborative observation (online) </a:t>
              </a:r>
              <a:endParaRPr sz="2000" dirty="0">
                <a:solidFill>
                  <a:srgbClr val="0000FF"/>
                </a:solidFill>
                <a:latin typeface="Roboto"/>
                <a:ea typeface="Roboto"/>
                <a:cs typeface="Roboto"/>
                <a:sym typeface="Roboto"/>
              </a:endParaRPr>
            </a:p>
          </p:txBody>
        </p:sp>
      </p:grpSp>
      <p:grpSp>
        <p:nvGrpSpPr>
          <p:cNvPr id="163" name="Google Shape;163;p19"/>
          <p:cNvGrpSpPr/>
          <p:nvPr/>
        </p:nvGrpSpPr>
        <p:grpSpPr>
          <a:xfrm>
            <a:off x="1412178" y="1414625"/>
            <a:ext cx="10779631" cy="1195023"/>
            <a:chOff x="2283025" y="2322568"/>
            <a:chExt cx="5267950" cy="643500"/>
          </a:xfrm>
        </p:grpSpPr>
        <p:sp>
          <p:nvSpPr>
            <p:cNvPr id="164" name="Google Shape;164;p19"/>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165" name="Google Shape;165;p19"/>
            <p:cNvSpPr/>
            <p:nvPr/>
          </p:nvSpPr>
          <p:spPr>
            <a:xfrm flipH="1">
              <a:off x="2283025" y="2322575"/>
              <a:ext cx="1844400" cy="642600"/>
            </a:xfrm>
            <a:prstGeom prst="rect">
              <a:avLst/>
            </a:prstGeom>
            <a:solidFill>
              <a:srgbClr val="0944A1"/>
            </a:solidFill>
            <a:ln>
              <a:noFill/>
            </a:ln>
          </p:spPr>
          <p:txBody>
            <a:bodyPr spcFirstLastPara="1" wrap="square" lIns="121900" tIns="121900" rIns="121900" bIns="121900" anchor="ctr" anchorCtr="0">
              <a:noAutofit/>
            </a:bodyPr>
            <a:lstStyle/>
            <a:p>
              <a:endParaRPr sz="2400"/>
            </a:p>
          </p:txBody>
        </p:sp>
        <p:sp>
          <p:nvSpPr>
            <p:cNvPr id="166" name="Google Shape;166;p19"/>
            <p:cNvSpPr/>
            <p:nvPr/>
          </p:nvSpPr>
          <p:spPr>
            <a:xfrm rot="-5400000">
              <a:off x="3501574" y="1934671"/>
              <a:ext cx="643356" cy="1419149"/>
            </a:xfrm>
            <a:prstGeom prst="flowChartOffpageConnector">
              <a:avLst/>
            </a:prstGeom>
            <a:solidFill>
              <a:srgbClr val="0944A1"/>
            </a:solidFill>
            <a:ln>
              <a:noFill/>
            </a:ln>
          </p:spPr>
          <p:txBody>
            <a:bodyPr spcFirstLastPara="1" wrap="square" lIns="121900" tIns="121900" rIns="121900" bIns="121900" anchor="ctr" anchorCtr="0">
              <a:noAutofit/>
            </a:bodyPr>
            <a:lstStyle/>
            <a:p>
              <a:endParaRPr sz="2400"/>
            </a:p>
          </p:txBody>
        </p:sp>
        <p:sp>
          <p:nvSpPr>
            <p:cNvPr id="167" name="Google Shape;167;p19"/>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a:lnSpc>
                  <a:spcPct val="115000"/>
                </a:lnSpc>
              </a:pPr>
              <a:r>
                <a:rPr lang="en-GB" sz="5067">
                  <a:solidFill>
                    <a:srgbClr val="FFFFFF"/>
                  </a:solidFill>
                  <a:latin typeface="Roboto Medium"/>
                  <a:ea typeface="Roboto Medium"/>
                  <a:cs typeface="Roboto Medium"/>
                  <a:sym typeface="Roboto Medium"/>
                </a:rPr>
                <a:t>Observe </a:t>
              </a:r>
              <a:endParaRPr sz="5067">
                <a:solidFill>
                  <a:srgbClr val="FFFFFF"/>
                </a:solidFill>
                <a:latin typeface="Roboto"/>
                <a:ea typeface="Roboto"/>
                <a:cs typeface="Roboto"/>
                <a:sym typeface="Roboto"/>
              </a:endParaRPr>
            </a:p>
          </p:txBody>
        </p:sp>
        <p:sp>
          <p:nvSpPr>
            <p:cNvPr id="168" name="Google Shape;168;p19"/>
            <p:cNvSpPr/>
            <p:nvPr/>
          </p:nvSpPr>
          <p:spPr>
            <a:xfrm>
              <a:off x="4588498" y="2323756"/>
              <a:ext cx="2770500" cy="642300"/>
            </a:xfrm>
            <a:prstGeom prst="rect">
              <a:avLst/>
            </a:prstGeom>
            <a:noFill/>
            <a:ln>
              <a:noFill/>
            </a:ln>
          </p:spPr>
          <p:txBody>
            <a:bodyPr spcFirstLastPara="1" wrap="square" lIns="121900" tIns="121900" rIns="121900" bIns="121900" anchor="ctr" anchorCtr="0">
              <a:noAutofit/>
            </a:bodyPr>
            <a:lstStyle/>
            <a:p>
              <a:pPr marL="609585" indent="-431789">
                <a:lnSpc>
                  <a:spcPct val="115000"/>
                </a:lnSpc>
                <a:buClr>
                  <a:srgbClr val="1F887E"/>
                </a:buClr>
                <a:buSzPts val="1500"/>
                <a:buFont typeface="Roboto"/>
                <a:buChar char="●"/>
              </a:pPr>
              <a:r>
                <a:rPr lang="en-GB" sz="2000" dirty="0">
                  <a:solidFill>
                    <a:srgbClr val="1F887E"/>
                  </a:solidFill>
                  <a:latin typeface="Roboto"/>
                  <a:ea typeface="Roboto"/>
                  <a:cs typeface="Roboto"/>
                  <a:sym typeface="Roboto"/>
                </a:rPr>
                <a:t>Multiple focused observations of expert teachers</a:t>
              </a:r>
              <a:endParaRPr sz="2000" dirty="0">
                <a:solidFill>
                  <a:srgbClr val="1F887E"/>
                </a:solidFill>
                <a:latin typeface="Roboto"/>
                <a:ea typeface="Roboto"/>
                <a:cs typeface="Roboto"/>
                <a:sym typeface="Roboto"/>
              </a:endParaRPr>
            </a:p>
            <a:p>
              <a:pPr marL="609585" indent="-431789">
                <a:lnSpc>
                  <a:spcPct val="115000"/>
                </a:lnSpc>
                <a:buClr>
                  <a:srgbClr val="1F887E"/>
                </a:buClr>
                <a:buSzPts val="1500"/>
                <a:buFont typeface="Roboto"/>
                <a:buChar char="●"/>
              </a:pPr>
              <a:r>
                <a:rPr lang="en-GB" sz="2000" dirty="0">
                  <a:solidFill>
                    <a:srgbClr val="1F887E"/>
                  </a:solidFill>
                  <a:latin typeface="Roboto"/>
                  <a:ea typeface="Roboto"/>
                  <a:cs typeface="Roboto"/>
                  <a:sym typeface="Roboto"/>
                </a:rPr>
                <a:t>Cross-curricular deconstruction </a:t>
              </a:r>
              <a:endParaRPr sz="2000" dirty="0">
                <a:solidFill>
                  <a:srgbClr val="1F887E"/>
                </a:solidFill>
                <a:latin typeface="Roboto"/>
                <a:ea typeface="Roboto"/>
                <a:cs typeface="Roboto"/>
                <a:sym typeface="Roboto"/>
              </a:endParaRPr>
            </a:p>
          </p:txBody>
        </p:sp>
      </p:grpSp>
      <p:grpSp>
        <p:nvGrpSpPr>
          <p:cNvPr id="169" name="Google Shape;169;p19"/>
          <p:cNvGrpSpPr/>
          <p:nvPr/>
        </p:nvGrpSpPr>
        <p:grpSpPr>
          <a:xfrm>
            <a:off x="1412178" y="2704984"/>
            <a:ext cx="10779631" cy="1320720"/>
            <a:chOff x="2283025" y="2322568"/>
            <a:chExt cx="5267950" cy="643500"/>
          </a:xfrm>
        </p:grpSpPr>
        <p:sp>
          <p:nvSpPr>
            <p:cNvPr id="170" name="Google Shape;170;p19"/>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171" name="Google Shape;171;p19"/>
            <p:cNvSpPr/>
            <p:nvPr/>
          </p:nvSpPr>
          <p:spPr>
            <a:xfrm flipH="1">
              <a:off x="2283025" y="2322575"/>
              <a:ext cx="1844400" cy="642600"/>
            </a:xfrm>
            <a:prstGeom prst="rect">
              <a:avLst/>
            </a:prstGeom>
            <a:solidFill>
              <a:srgbClr val="1D7E74"/>
            </a:solidFill>
            <a:ln>
              <a:noFill/>
            </a:ln>
          </p:spPr>
          <p:txBody>
            <a:bodyPr spcFirstLastPara="1" wrap="square" lIns="121900" tIns="121900" rIns="121900" bIns="121900" anchor="ctr" anchorCtr="0">
              <a:noAutofit/>
            </a:bodyPr>
            <a:lstStyle/>
            <a:p>
              <a:endParaRPr sz="2400"/>
            </a:p>
          </p:txBody>
        </p:sp>
        <p:sp>
          <p:nvSpPr>
            <p:cNvPr id="172" name="Google Shape;172;p19"/>
            <p:cNvSpPr/>
            <p:nvPr/>
          </p:nvSpPr>
          <p:spPr>
            <a:xfrm rot="-5400000">
              <a:off x="3501574" y="1934671"/>
              <a:ext cx="643356" cy="1419149"/>
            </a:xfrm>
            <a:prstGeom prst="flowChartOffpageConnector">
              <a:avLst/>
            </a:prstGeom>
            <a:solidFill>
              <a:srgbClr val="1D7E74"/>
            </a:solidFill>
            <a:ln>
              <a:noFill/>
            </a:ln>
          </p:spPr>
          <p:txBody>
            <a:bodyPr spcFirstLastPara="1" wrap="square" lIns="121900" tIns="121900" rIns="121900" bIns="121900" anchor="ctr" anchorCtr="0">
              <a:noAutofit/>
            </a:bodyPr>
            <a:lstStyle/>
            <a:p>
              <a:endParaRPr sz="2400"/>
            </a:p>
          </p:txBody>
        </p:sp>
        <p:sp>
          <p:nvSpPr>
            <p:cNvPr id="173" name="Google Shape;173;p19"/>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a:lnSpc>
                  <a:spcPct val="115000"/>
                </a:lnSpc>
              </a:pPr>
              <a:r>
                <a:rPr lang="en-GB" sz="5067" dirty="0">
                  <a:solidFill>
                    <a:srgbClr val="FFFFFF"/>
                  </a:solidFill>
                  <a:latin typeface="Roboto Medium"/>
                  <a:ea typeface="Roboto Medium"/>
                  <a:cs typeface="Roboto Medium"/>
                  <a:sym typeface="Roboto Medium"/>
                </a:rPr>
                <a:t>Practice</a:t>
              </a:r>
              <a:endParaRPr sz="5067" dirty="0">
                <a:solidFill>
                  <a:srgbClr val="FFFFFF"/>
                </a:solidFill>
                <a:latin typeface="Roboto"/>
                <a:ea typeface="Roboto"/>
                <a:cs typeface="Roboto"/>
                <a:sym typeface="Roboto"/>
              </a:endParaRPr>
            </a:p>
          </p:txBody>
        </p:sp>
        <p:sp>
          <p:nvSpPr>
            <p:cNvPr id="174" name="Google Shape;174;p19"/>
            <p:cNvSpPr/>
            <p:nvPr/>
          </p:nvSpPr>
          <p:spPr>
            <a:xfrm>
              <a:off x="4588498" y="2323756"/>
              <a:ext cx="2770500" cy="642300"/>
            </a:xfrm>
            <a:prstGeom prst="rect">
              <a:avLst/>
            </a:prstGeom>
            <a:noFill/>
            <a:ln>
              <a:noFill/>
            </a:ln>
          </p:spPr>
          <p:txBody>
            <a:bodyPr spcFirstLastPara="1" wrap="square" lIns="121900" tIns="121900" rIns="121900" bIns="121900" anchor="ctr" anchorCtr="0">
              <a:noAutofit/>
            </a:bodyPr>
            <a:lstStyle/>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Subject-based deconstruction  </a:t>
              </a:r>
              <a:endParaRPr sz="200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Deliberate practice</a:t>
              </a:r>
              <a:endParaRPr sz="200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Preparation for live practice in school</a:t>
              </a:r>
              <a:endParaRPr sz="2000">
                <a:solidFill>
                  <a:srgbClr val="0000FF"/>
                </a:solidFill>
                <a:latin typeface="Roboto"/>
                <a:ea typeface="Roboto"/>
                <a:cs typeface="Roboto"/>
                <a:sym typeface="Roboto"/>
              </a:endParaRPr>
            </a:p>
          </p:txBody>
        </p:sp>
      </p:grpSp>
      <p:grpSp>
        <p:nvGrpSpPr>
          <p:cNvPr id="175" name="Google Shape;175;p19"/>
          <p:cNvGrpSpPr/>
          <p:nvPr/>
        </p:nvGrpSpPr>
        <p:grpSpPr>
          <a:xfrm>
            <a:off x="1412178" y="4121133"/>
            <a:ext cx="10779631" cy="1320720"/>
            <a:chOff x="2283025" y="2322568"/>
            <a:chExt cx="5267950" cy="643500"/>
          </a:xfrm>
        </p:grpSpPr>
        <p:sp>
          <p:nvSpPr>
            <p:cNvPr id="176" name="Google Shape;176;p19"/>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177" name="Google Shape;177;p19"/>
            <p:cNvSpPr/>
            <p:nvPr/>
          </p:nvSpPr>
          <p:spPr>
            <a:xfrm flipH="1">
              <a:off x="2283025" y="2322575"/>
              <a:ext cx="1844400" cy="642600"/>
            </a:xfrm>
            <a:prstGeom prst="rect">
              <a:avLst/>
            </a:prstGeom>
            <a:solidFill>
              <a:srgbClr val="0944A1"/>
            </a:solidFill>
            <a:ln>
              <a:noFill/>
            </a:ln>
          </p:spPr>
          <p:txBody>
            <a:bodyPr spcFirstLastPara="1" wrap="square" lIns="121900" tIns="121900" rIns="121900" bIns="121900" anchor="ctr" anchorCtr="0">
              <a:noAutofit/>
            </a:bodyPr>
            <a:lstStyle/>
            <a:p>
              <a:endParaRPr sz="2400"/>
            </a:p>
          </p:txBody>
        </p:sp>
        <p:sp>
          <p:nvSpPr>
            <p:cNvPr id="178" name="Google Shape;178;p19"/>
            <p:cNvSpPr/>
            <p:nvPr/>
          </p:nvSpPr>
          <p:spPr>
            <a:xfrm rot="-5400000">
              <a:off x="3501574" y="1934671"/>
              <a:ext cx="643356" cy="1419149"/>
            </a:xfrm>
            <a:prstGeom prst="flowChartOffpageConnector">
              <a:avLst/>
            </a:prstGeom>
            <a:solidFill>
              <a:srgbClr val="0944A1"/>
            </a:solidFill>
            <a:ln>
              <a:noFill/>
            </a:ln>
          </p:spPr>
          <p:txBody>
            <a:bodyPr spcFirstLastPara="1" wrap="square" lIns="121900" tIns="121900" rIns="121900" bIns="121900" anchor="ctr" anchorCtr="0">
              <a:noAutofit/>
            </a:bodyPr>
            <a:lstStyle/>
            <a:p>
              <a:endParaRPr sz="2400"/>
            </a:p>
          </p:txBody>
        </p:sp>
        <p:sp>
          <p:nvSpPr>
            <p:cNvPr id="179" name="Google Shape;179;p19"/>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a:lnSpc>
                  <a:spcPct val="115000"/>
                </a:lnSpc>
              </a:pPr>
              <a:r>
                <a:rPr lang="en-GB" sz="5067">
                  <a:solidFill>
                    <a:schemeClr val="lt1"/>
                  </a:solidFill>
                  <a:latin typeface="Roboto Medium"/>
                  <a:ea typeface="Roboto Medium"/>
                  <a:cs typeface="Roboto Medium"/>
                  <a:sym typeface="Roboto Medium"/>
                </a:rPr>
                <a:t>Apply</a:t>
              </a:r>
              <a:endParaRPr sz="5067">
                <a:solidFill>
                  <a:srgbClr val="FFFFFF"/>
                </a:solidFill>
                <a:latin typeface="Roboto"/>
                <a:ea typeface="Roboto"/>
                <a:cs typeface="Roboto"/>
                <a:sym typeface="Roboto"/>
              </a:endParaRPr>
            </a:p>
          </p:txBody>
        </p:sp>
        <p:sp>
          <p:nvSpPr>
            <p:cNvPr id="180" name="Google Shape;180;p19"/>
            <p:cNvSpPr/>
            <p:nvPr/>
          </p:nvSpPr>
          <p:spPr>
            <a:xfrm>
              <a:off x="4588498" y="2323756"/>
              <a:ext cx="2770500" cy="642300"/>
            </a:xfrm>
            <a:prstGeom prst="rect">
              <a:avLst/>
            </a:prstGeom>
            <a:noFill/>
            <a:ln>
              <a:noFill/>
            </a:ln>
          </p:spPr>
          <p:txBody>
            <a:bodyPr spcFirstLastPara="1" wrap="square" lIns="121900" tIns="121900" rIns="121900" bIns="121900" anchor="ctr" anchorCtr="0">
              <a:noAutofit/>
            </a:bodyPr>
            <a:lstStyle/>
            <a:p>
              <a:pPr marL="609585" indent="-431789">
                <a:lnSpc>
                  <a:spcPct val="115000"/>
                </a:lnSpc>
                <a:buClr>
                  <a:srgbClr val="1D7E74"/>
                </a:buClr>
                <a:buSzPts val="1500"/>
                <a:buFont typeface="Roboto"/>
                <a:buChar char="●"/>
              </a:pPr>
              <a:r>
                <a:rPr lang="en-GB" sz="2000">
                  <a:solidFill>
                    <a:srgbClr val="1D7E74"/>
                  </a:solidFill>
                  <a:latin typeface="Roboto"/>
                  <a:ea typeface="Roboto"/>
                  <a:cs typeface="Roboto"/>
                  <a:sym typeface="Roboto"/>
                </a:rPr>
                <a:t>Live classroom practice</a:t>
              </a:r>
              <a:endParaRPr sz="2000">
                <a:solidFill>
                  <a:srgbClr val="1D7E74"/>
                </a:solidFill>
                <a:latin typeface="Roboto"/>
                <a:ea typeface="Roboto"/>
                <a:cs typeface="Roboto"/>
                <a:sym typeface="Roboto"/>
              </a:endParaRPr>
            </a:p>
            <a:p>
              <a:pPr marL="609585" indent="-431789">
                <a:lnSpc>
                  <a:spcPct val="115000"/>
                </a:lnSpc>
                <a:buClr>
                  <a:srgbClr val="1D7E74"/>
                </a:buClr>
                <a:buSzPts val="1500"/>
                <a:buFont typeface="Roboto"/>
                <a:buChar char="●"/>
              </a:pPr>
              <a:r>
                <a:rPr lang="en-GB" sz="2000">
                  <a:solidFill>
                    <a:srgbClr val="1D7E74"/>
                  </a:solidFill>
                  <a:latin typeface="Roboto"/>
                  <a:ea typeface="Roboto"/>
                  <a:cs typeface="Roboto"/>
                  <a:sym typeface="Roboto"/>
                </a:rPr>
                <a:t>Expert feedback</a:t>
              </a:r>
              <a:endParaRPr sz="2000">
                <a:solidFill>
                  <a:srgbClr val="1D7E74"/>
                </a:solidFill>
                <a:latin typeface="Roboto"/>
                <a:ea typeface="Roboto"/>
                <a:cs typeface="Roboto"/>
                <a:sym typeface="Roboto"/>
              </a:endParaRPr>
            </a:p>
            <a:p>
              <a:pPr marL="609585" indent="-431789">
                <a:lnSpc>
                  <a:spcPct val="115000"/>
                </a:lnSpc>
                <a:buClr>
                  <a:srgbClr val="1D7E74"/>
                </a:buClr>
                <a:buSzPts val="1500"/>
                <a:buFont typeface="Roboto"/>
                <a:buChar char="●"/>
              </a:pPr>
              <a:r>
                <a:rPr lang="en-GB" sz="2000">
                  <a:solidFill>
                    <a:srgbClr val="1D7E74"/>
                  </a:solidFill>
                  <a:latin typeface="Roboto"/>
                  <a:ea typeface="Roboto"/>
                  <a:cs typeface="Roboto"/>
                  <a:sym typeface="Roboto"/>
                </a:rPr>
                <a:t>Self-reflection</a:t>
              </a:r>
              <a:endParaRPr sz="2000">
                <a:solidFill>
                  <a:srgbClr val="1D7E74"/>
                </a:solidFill>
                <a:latin typeface="Roboto"/>
                <a:ea typeface="Roboto"/>
                <a:cs typeface="Roboto"/>
                <a:sym typeface="Roboto"/>
              </a:endParaRPr>
            </a:p>
          </p:txBody>
        </p:sp>
      </p:grpSp>
      <p:pic>
        <p:nvPicPr>
          <p:cNvPr id="181" name="Google Shape;181;p19"/>
          <p:cNvPicPr preferRelativeResize="0"/>
          <p:nvPr/>
        </p:nvPicPr>
        <p:blipFill>
          <a:blip r:embed="rId3">
            <a:alphaModFix/>
          </a:blip>
          <a:stretch>
            <a:fillRect/>
          </a:stretch>
        </p:blipFill>
        <p:spPr>
          <a:xfrm>
            <a:off x="78800" y="-1467"/>
            <a:ext cx="1320733" cy="1320733"/>
          </a:xfrm>
          <a:prstGeom prst="rect">
            <a:avLst/>
          </a:prstGeom>
          <a:noFill/>
          <a:ln>
            <a:noFill/>
          </a:ln>
        </p:spPr>
      </p:pic>
      <p:pic>
        <p:nvPicPr>
          <p:cNvPr id="182" name="Google Shape;182;p19"/>
          <p:cNvPicPr preferRelativeResize="0"/>
          <p:nvPr/>
        </p:nvPicPr>
        <p:blipFill>
          <a:blip r:embed="rId4">
            <a:alphaModFix/>
          </a:blip>
          <a:stretch>
            <a:fillRect/>
          </a:stretch>
        </p:blipFill>
        <p:spPr>
          <a:xfrm>
            <a:off x="141667" y="1414633"/>
            <a:ext cx="1195000" cy="1195000"/>
          </a:xfrm>
          <a:prstGeom prst="rect">
            <a:avLst/>
          </a:prstGeom>
          <a:noFill/>
          <a:ln>
            <a:noFill/>
          </a:ln>
        </p:spPr>
      </p:pic>
      <p:pic>
        <p:nvPicPr>
          <p:cNvPr id="183" name="Google Shape;183;p19"/>
          <p:cNvPicPr preferRelativeResize="0"/>
          <p:nvPr/>
        </p:nvPicPr>
        <p:blipFill>
          <a:blip r:embed="rId5">
            <a:alphaModFix/>
          </a:blip>
          <a:stretch>
            <a:fillRect/>
          </a:stretch>
        </p:blipFill>
        <p:spPr>
          <a:xfrm>
            <a:off x="26500" y="2653500"/>
            <a:ext cx="1320733" cy="1320733"/>
          </a:xfrm>
          <a:prstGeom prst="rect">
            <a:avLst/>
          </a:prstGeom>
          <a:noFill/>
          <a:ln>
            <a:noFill/>
          </a:ln>
        </p:spPr>
      </p:pic>
      <p:pic>
        <p:nvPicPr>
          <p:cNvPr id="184" name="Google Shape;184;p19"/>
          <p:cNvPicPr preferRelativeResize="0"/>
          <p:nvPr/>
        </p:nvPicPr>
        <p:blipFill>
          <a:blip r:embed="rId6">
            <a:alphaModFix/>
          </a:blip>
          <a:stretch>
            <a:fillRect/>
          </a:stretch>
        </p:blipFill>
        <p:spPr>
          <a:xfrm>
            <a:off x="46333" y="4088667"/>
            <a:ext cx="1385667" cy="1385667"/>
          </a:xfrm>
          <a:prstGeom prst="rect">
            <a:avLst/>
          </a:prstGeom>
          <a:noFill/>
          <a:ln>
            <a:noFill/>
          </a:ln>
        </p:spPr>
      </p:pic>
      <p:grpSp>
        <p:nvGrpSpPr>
          <p:cNvPr id="185" name="Google Shape;185;p19"/>
          <p:cNvGrpSpPr/>
          <p:nvPr/>
        </p:nvGrpSpPr>
        <p:grpSpPr>
          <a:xfrm>
            <a:off x="1412178" y="5537284"/>
            <a:ext cx="10779631" cy="1320720"/>
            <a:chOff x="2283025" y="2322568"/>
            <a:chExt cx="5267950" cy="643500"/>
          </a:xfrm>
        </p:grpSpPr>
        <p:sp>
          <p:nvSpPr>
            <p:cNvPr id="186" name="Google Shape;186;p19"/>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endParaRPr sz="2400"/>
            </a:p>
          </p:txBody>
        </p:sp>
        <p:sp>
          <p:nvSpPr>
            <p:cNvPr id="187" name="Google Shape;187;p19"/>
            <p:cNvSpPr/>
            <p:nvPr/>
          </p:nvSpPr>
          <p:spPr>
            <a:xfrm flipH="1">
              <a:off x="2283025" y="2322575"/>
              <a:ext cx="1844400" cy="642600"/>
            </a:xfrm>
            <a:prstGeom prst="rect">
              <a:avLst/>
            </a:prstGeom>
            <a:solidFill>
              <a:srgbClr val="1D7E74"/>
            </a:solidFill>
            <a:ln>
              <a:noFill/>
            </a:ln>
          </p:spPr>
          <p:txBody>
            <a:bodyPr spcFirstLastPara="1" wrap="square" lIns="121900" tIns="121900" rIns="121900" bIns="121900" anchor="ctr" anchorCtr="0">
              <a:noAutofit/>
            </a:bodyPr>
            <a:lstStyle/>
            <a:p>
              <a:endParaRPr sz="2400"/>
            </a:p>
          </p:txBody>
        </p:sp>
        <p:sp>
          <p:nvSpPr>
            <p:cNvPr id="188" name="Google Shape;188;p19"/>
            <p:cNvSpPr/>
            <p:nvPr/>
          </p:nvSpPr>
          <p:spPr>
            <a:xfrm rot="-5400000">
              <a:off x="3501574" y="1934671"/>
              <a:ext cx="643356" cy="1419149"/>
            </a:xfrm>
            <a:prstGeom prst="flowChartOffpageConnector">
              <a:avLst/>
            </a:prstGeom>
            <a:solidFill>
              <a:srgbClr val="1D7E74"/>
            </a:solidFill>
            <a:ln>
              <a:noFill/>
            </a:ln>
          </p:spPr>
          <p:txBody>
            <a:bodyPr spcFirstLastPara="1" wrap="square" lIns="121900" tIns="121900" rIns="121900" bIns="121900" anchor="ctr" anchorCtr="0">
              <a:noAutofit/>
            </a:bodyPr>
            <a:lstStyle/>
            <a:p>
              <a:endParaRPr sz="2400"/>
            </a:p>
          </p:txBody>
        </p:sp>
        <p:sp>
          <p:nvSpPr>
            <p:cNvPr id="189" name="Google Shape;189;p19"/>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a:lnSpc>
                  <a:spcPct val="115000"/>
                </a:lnSpc>
              </a:pPr>
              <a:r>
                <a:rPr lang="en-GB" sz="5067">
                  <a:solidFill>
                    <a:srgbClr val="FFFFFF"/>
                  </a:solidFill>
                  <a:latin typeface="Roboto Medium"/>
                  <a:ea typeface="Roboto Medium"/>
                  <a:cs typeface="Roboto Medium"/>
                  <a:sym typeface="Roboto Medium"/>
                </a:rPr>
                <a:t>Refine</a:t>
              </a:r>
              <a:endParaRPr sz="5067">
                <a:solidFill>
                  <a:srgbClr val="FFFFFF"/>
                </a:solidFill>
                <a:latin typeface="Roboto"/>
                <a:ea typeface="Roboto"/>
                <a:cs typeface="Roboto"/>
                <a:sym typeface="Roboto"/>
              </a:endParaRPr>
            </a:p>
          </p:txBody>
        </p:sp>
        <p:sp>
          <p:nvSpPr>
            <p:cNvPr id="190" name="Google Shape;190;p19"/>
            <p:cNvSpPr/>
            <p:nvPr/>
          </p:nvSpPr>
          <p:spPr>
            <a:xfrm>
              <a:off x="4588498" y="2323756"/>
              <a:ext cx="2770500" cy="642300"/>
            </a:xfrm>
            <a:prstGeom prst="rect">
              <a:avLst/>
            </a:prstGeom>
            <a:noFill/>
            <a:ln>
              <a:noFill/>
            </a:ln>
          </p:spPr>
          <p:txBody>
            <a:bodyPr spcFirstLastPara="1" wrap="square" lIns="121900" tIns="121900" rIns="121900" bIns="121900" anchor="ctr" anchorCtr="0">
              <a:noAutofit/>
            </a:bodyPr>
            <a:lstStyle/>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Sharing of feedback and reflections  </a:t>
              </a:r>
              <a:endParaRPr sz="200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Refine and make improvements</a:t>
              </a:r>
              <a:endParaRPr sz="2000">
                <a:solidFill>
                  <a:srgbClr val="0000FF"/>
                </a:solidFill>
                <a:latin typeface="Roboto"/>
                <a:ea typeface="Roboto"/>
                <a:cs typeface="Roboto"/>
                <a:sym typeface="Roboto"/>
              </a:endParaRPr>
            </a:p>
            <a:p>
              <a:pPr marL="609585" indent="-431789">
                <a:lnSpc>
                  <a:spcPct val="115000"/>
                </a:lnSpc>
                <a:buClr>
                  <a:srgbClr val="0000FF"/>
                </a:buClr>
                <a:buSzPts val="1500"/>
                <a:buFont typeface="Roboto"/>
                <a:buChar char="●"/>
              </a:pPr>
              <a:r>
                <a:rPr lang="en-GB" sz="2000">
                  <a:solidFill>
                    <a:srgbClr val="0000FF"/>
                  </a:solidFill>
                  <a:latin typeface="Roboto"/>
                  <a:ea typeface="Roboto"/>
                  <a:cs typeface="Roboto"/>
                  <a:sym typeface="Roboto"/>
                </a:rPr>
                <a:t>Extend</a:t>
              </a:r>
              <a:endParaRPr sz="2000">
                <a:solidFill>
                  <a:srgbClr val="0000FF"/>
                </a:solidFill>
                <a:latin typeface="Roboto"/>
                <a:ea typeface="Roboto"/>
                <a:cs typeface="Roboto"/>
                <a:sym typeface="Roboto"/>
              </a:endParaRPr>
            </a:p>
          </p:txBody>
        </p:sp>
      </p:grpSp>
      <p:pic>
        <p:nvPicPr>
          <p:cNvPr id="191" name="Google Shape;191;p19"/>
          <p:cNvPicPr preferRelativeResize="0"/>
          <p:nvPr/>
        </p:nvPicPr>
        <p:blipFill>
          <a:blip r:embed="rId7">
            <a:alphaModFix/>
          </a:blip>
          <a:stretch>
            <a:fillRect/>
          </a:stretch>
        </p:blipFill>
        <p:spPr>
          <a:xfrm>
            <a:off x="121833" y="5600149"/>
            <a:ext cx="1195000" cy="1195000"/>
          </a:xfrm>
          <a:prstGeom prst="rect">
            <a:avLst/>
          </a:prstGeom>
          <a:noFill/>
          <a:ln>
            <a:noFill/>
          </a:ln>
        </p:spPr>
      </p:pic>
    </p:spTree>
    <p:extLst>
      <p:ext uri="{BB962C8B-B14F-4D97-AF65-F5344CB8AC3E}">
        <p14:creationId xmlns:p14="http://schemas.microsoft.com/office/powerpoint/2010/main" val="857199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D2AB2F-1692-304A-8C48-10422E097890}"/>
              </a:ext>
            </a:extLst>
          </p:cNvPr>
          <p:cNvSpPr>
            <a:spLocks noGrp="1"/>
          </p:cNvSpPr>
          <p:nvPr>
            <p:ph type="ctrTitle"/>
          </p:nvPr>
        </p:nvSpPr>
        <p:spPr>
          <a:xfrm>
            <a:off x="390769" y="790903"/>
            <a:ext cx="6578649" cy="770913"/>
          </a:xfrm>
        </p:spPr>
        <p:txBody>
          <a:bodyPr>
            <a:normAutofit/>
          </a:bodyPr>
          <a:lstStyle/>
          <a:p>
            <a:r>
              <a:rPr lang="en-US" dirty="0"/>
              <a:t>Experienced planning! </a:t>
            </a:r>
          </a:p>
        </p:txBody>
      </p:sp>
      <p:sp>
        <p:nvSpPr>
          <p:cNvPr id="7" name="Text Placeholder 6">
            <a:extLst>
              <a:ext uri="{FF2B5EF4-FFF2-40B4-BE49-F238E27FC236}">
                <a16:creationId xmlns:a16="http://schemas.microsoft.com/office/drawing/2014/main" id="{4D66E9D1-CCC8-324E-887B-AB5DC5CB36AA}"/>
              </a:ext>
            </a:extLst>
          </p:cNvPr>
          <p:cNvSpPr>
            <a:spLocks noGrp="1"/>
          </p:cNvSpPr>
          <p:nvPr>
            <p:ph type="body" sz="quarter" idx="13"/>
          </p:nvPr>
        </p:nvSpPr>
        <p:spPr>
          <a:xfrm>
            <a:off x="390956" y="1681843"/>
            <a:ext cx="10964797" cy="4385259"/>
          </a:xfrm>
        </p:spPr>
        <p:txBody>
          <a:bodyPr vert="horz" lIns="91440" tIns="45720" rIns="91440" bIns="45720" rtlCol="0" anchor="t">
            <a:noAutofit/>
          </a:bodyPr>
          <a:lstStyle/>
          <a:p>
            <a:pPr marL="571500" indent="-571500"/>
            <a:endParaRPr lang="en-US" dirty="0">
              <a:latin typeface="Calibri Light"/>
              <a:ea typeface="Calibri Light"/>
              <a:cs typeface="Calibri Light"/>
            </a:endParaRPr>
          </a:p>
          <a:p>
            <a:pPr indent="0">
              <a:buNone/>
            </a:pPr>
            <a:endParaRPr lang="en-US" dirty="0">
              <a:latin typeface="Calibri Light"/>
              <a:ea typeface="Calibri Light"/>
              <a:cs typeface="Calibri Light"/>
            </a:endParaRPr>
          </a:p>
          <a:p>
            <a:pPr indent="0">
              <a:buNone/>
            </a:pPr>
            <a:endParaRPr lang="en-US" dirty="0">
              <a:latin typeface="Calibri Light"/>
              <a:ea typeface="Calibri Light"/>
              <a:cs typeface="Calibri Light"/>
            </a:endParaRPr>
          </a:p>
        </p:txBody>
      </p:sp>
      <p:pic>
        <p:nvPicPr>
          <p:cNvPr id="5" name="Picture 4" descr="A picture containing text, whiteboard&#10;&#10;Description automatically generated">
            <a:extLst>
              <a:ext uri="{FF2B5EF4-FFF2-40B4-BE49-F238E27FC236}">
                <a16:creationId xmlns:a16="http://schemas.microsoft.com/office/drawing/2014/main" id="{FF141172-BC15-B4EE-A724-2BD99FB3618F}"/>
              </a:ext>
            </a:extLst>
          </p:cNvPr>
          <p:cNvPicPr>
            <a:picLocks noChangeAspect="1"/>
          </p:cNvPicPr>
          <p:nvPr/>
        </p:nvPicPr>
        <p:blipFill rotWithShape="1">
          <a:blip r:embed="rId3"/>
          <a:srcRect l="25750" t="19274" r="44000" b="863"/>
          <a:stretch/>
        </p:blipFill>
        <p:spPr>
          <a:xfrm rot="5648249">
            <a:off x="2457429" y="1324118"/>
            <a:ext cx="2766060" cy="3891878"/>
          </a:xfrm>
          <a:prstGeom prst="rect">
            <a:avLst/>
          </a:prstGeom>
        </p:spPr>
      </p:pic>
      <p:pic>
        <p:nvPicPr>
          <p:cNvPr id="6" name="Picture 5">
            <a:extLst>
              <a:ext uri="{FF2B5EF4-FFF2-40B4-BE49-F238E27FC236}">
                <a16:creationId xmlns:a16="http://schemas.microsoft.com/office/drawing/2014/main" id="{20739445-D3EE-EF82-3023-F6A05E0F1A0F}"/>
              </a:ext>
            </a:extLst>
          </p:cNvPr>
          <p:cNvPicPr>
            <a:picLocks noChangeAspect="1"/>
          </p:cNvPicPr>
          <p:nvPr/>
        </p:nvPicPr>
        <p:blipFill rotWithShape="1">
          <a:blip r:embed="rId4"/>
          <a:srcRect l="26000" t="18102" r="44250" b="863"/>
          <a:stretch/>
        </p:blipFill>
        <p:spPr>
          <a:xfrm rot="5400000">
            <a:off x="6567611" y="935901"/>
            <a:ext cx="3119987" cy="4529183"/>
          </a:xfrm>
          <a:prstGeom prst="rect">
            <a:avLst/>
          </a:prstGeom>
        </p:spPr>
      </p:pic>
    </p:spTree>
    <p:extLst>
      <p:ext uri="{BB962C8B-B14F-4D97-AF65-F5344CB8AC3E}">
        <p14:creationId xmlns:p14="http://schemas.microsoft.com/office/powerpoint/2010/main" val="1250012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D2AB2F-1692-304A-8C48-10422E097890}"/>
              </a:ext>
            </a:extLst>
          </p:cNvPr>
          <p:cNvSpPr>
            <a:spLocks noGrp="1"/>
          </p:cNvSpPr>
          <p:nvPr>
            <p:ph type="ctrTitle"/>
          </p:nvPr>
        </p:nvSpPr>
        <p:spPr>
          <a:xfrm>
            <a:off x="390769" y="790903"/>
            <a:ext cx="6578649" cy="770913"/>
          </a:xfrm>
        </p:spPr>
        <p:txBody>
          <a:bodyPr>
            <a:normAutofit/>
          </a:bodyPr>
          <a:lstStyle/>
          <a:p>
            <a:r>
              <a:rPr lang="en-US" dirty="0"/>
              <a:t>Learning to plan</a:t>
            </a:r>
          </a:p>
        </p:txBody>
      </p:sp>
      <p:sp>
        <p:nvSpPr>
          <p:cNvPr id="7" name="Text Placeholder 6">
            <a:extLst>
              <a:ext uri="{FF2B5EF4-FFF2-40B4-BE49-F238E27FC236}">
                <a16:creationId xmlns:a16="http://schemas.microsoft.com/office/drawing/2014/main" id="{4D66E9D1-CCC8-324E-887B-AB5DC5CB36AA}"/>
              </a:ext>
            </a:extLst>
          </p:cNvPr>
          <p:cNvSpPr>
            <a:spLocks noGrp="1"/>
          </p:cNvSpPr>
          <p:nvPr>
            <p:ph type="body" sz="quarter" idx="13"/>
          </p:nvPr>
        </p:nvSpPr>
        <p:spPr>
          <a:xfrm>
            <a:off x="390956" y="1681843"/>
            <a:ext cx="10964797" cy="4385259"/>
          </a:xfrm>
        </p:spPr>
        <p:txBody>
          <a:bodyPr vert="horz" lIns="91440" tIns="45720" rIns="91440" bIns="45720" rtlCol="0" anchor="t">
            <a:noAutofit/>
          </a:bodyPr>
          <a:lstStyle/>
          <a:p>
            <a:pPr marL="571500" indent="-571500"/>
            <a:r>
              <a:rPr lang="en-US" dirty="0">
                <a:latin typeface="Calibri Light"/>
                <a:ea typeface="Calibri Light"/>
                <a:cs typeface="Calibri Light"/>
              </a:rPr>
              <a:t>CA sessions in first few weeks on planning a single lesson and planning a sequence using historical enquiry questions</a:t>
            </a:r>
          </a:p>
          <a:p>
            <a:pPr marL="571500" indent="-571500"/>
            <a:r>
              <a:rPr lang="en-US" dirty="0">
                <a:latin typeface="Calibri Light"/>
                <a:ea typeface="Calibri Light"/>
                <a:cs typeface="Calibri Light"/>
              </a:rPr>
              <a:t>Observations in Placement One Block One leading to assignment 1 on ‘what is effective teaching’</a:t>
            </a:r>
          </a:p>
          <a:p>
            <a:pPr marL="571500" indent="-571500"/>
            <a:r>
              <a:rPr lang="en-US" dirty="0">
                <a:latin typeface="Calibri Light"/>
                <a:ea typeface="Calibri Light"/>
                <a:cs typeface="Calibri Light"/>
              </a:rPr>
              <a:t>CA session to help plan sequence for Assignment Two</a:t>
            </a:r>
          </a:p>
          <a:p>
            <a:pPr marL="571500" indent="-571500"/>
            <a:r>
              <a:rPr lang="en-US" dirty="0">
                <a:latin typeface="Calibri Light"/>
                <a:ea typeface="Calibri Light"/>
                <a:cs typeface="Calibri Light"/>
              </a:rPr>
              <a:t>Placement One Block Two teaching of planned sequence and writing of Assignment Two</a:t>
            </a:r>
          </a:p>
          <a:p>
            <a:pPr marL="571500" indent="-571500"/>
            <a:r>
              <a:rPr lang="en-US" dirty="0">
                <a:latin typeface="Calibri Light"/>
                <a:ea typeface="Calibri Light"/>
                <a:cs typeface="Calibri Light"/>
              </a:rPr>
              <a:t>Trainee specific continued development – adapting and from scratch planning blended</a:t>
            </a:r>
          </a:p>
          <a:p>
            <a:pPr marL="571500" indent="-571500"/>
            <a:endParaRPr lang="en-US" dirty="0">
              <a:latin typeface="Calibri Light"/>
              <a:ea typeface="Calibri Light"/>
              <a:cs typeface="Calibri Light"/>
            </a:endParaRPr>
          </a:p>
          <a:p>
            <a:pPr indent="0">
              <a:buNone/>
            </a:pPr>
            <a:endParaRPr lang="en-US" dirty="0">
              <a:latin typeface="Calibri Light"/>
              <a:ea typeface="Calibri Light"/>
              <a:cs typeface="Calibri Light"/>
            </a:endParaRPr>
          </a:p>
          <a:p>
            <a:pPr indent="0">
              <a:buNone/>
            </a:pPr>
            <a:endParaRPr lang="en-US" dirty="0">
              <a:latin typeface="Calibri Light"/>
              <a:ea typeface="Calibri Light"/>
              <a:cs typeface="Calibri Light"/>
            </a:endParaRPr>
          </a:p>
        </p:txBody>
      </p:sp>
    </p:spTree>
    <p:extLst>
      <p:ext uri="{BB962C8B-B14F-4D97-AF65-F5344CB8AC3E}">
        <p14:creationId xmlns:p14="http://schemas.microsoft.com/office/powerpoint/2010/main" val="1130827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B470933C-8E64-C443-9535-DE5055877D79}"/>
              </a:ext>
            </a:extLst>
          </p:cNvPr>
          <p:cNvGraphicFramePr>
            <a:graphicFrameLocks/>
          </p:cNvGraphicFramePr>
          <p:nvPr>
            <p:extLst>
              <p:ext uri="{D42A27DB-BD31-4B8C-83A1-F6EECF244321}">
                <p14:modId xmlns:p14="http://schemas.microsoft.com/office/powerpoint/2010/main" val="3347893564"/>
              </p:ext>
            </p:extLst>
          </p:nvPr>
        </p:nvGraphicFramePr>
        <p:xfrm>
          <a:off x="1981200" y="1695841"/>
          <a:ext cx="8229600" cy="2008162"/>
        </p:xfrm>
        <a:graphic>
          <a:graphicData uri="http://schemas.openxmlformats.org/drawingml/2006/table">
            <a:tbl>
              <a:tblPr firstRow="1" firstCol="1" bandRow="1">
                <a:tableStyleId>{5C22544A-7EE6-4342-B048-85BDC9FD1C3A}</a:tableStyleId>
              </a:tblPr>
              <a:tblGrid>
                <a:gridCol w="8229600">
                  <a:extLst>
                    <a:ext uri="{9D8B030D-6E8A-4147-A177-3AD203B41FA5}">
                      <a16:colId xmlns:a16="http://schemas.microsoft.com/office/drawing/2014/main" val="2851646754"/>
                    </a:ext>
                  </a:extLst>
                </a:gridCol>
              </a:tblGrid>
              <a:tr h="2008162">
                <a:tc>
                  <a:txBody>
                    <a:bodyPr/>
                    <a:lstStyle/>
                    <a:p>
                      <a:r>
                        <a:rPr lang="en-US" sz="2400" dirty="0">
                          <a:effectLst/>
                        </a:rPr>
                        <a:t>Is the lesson or lesson sequence structured around a worthwhile enquiry question? Is the enquiry question used during lesson transitions to support pupils’ progress and check for understanding?</a:t>
                      </a:r>
                    </a:p>
                  </a:txBody>
                  <a:tcPr marL="68580" marR="68580" marT="0" marB="0" anchor="ctr"/>
                </a:tc>
                <a:extLst>
                  <a:ext uri="{0D108BD9-81ED-4DB2-BD59-A6C34878D82A}">
                    <a16:rowId xmlns:a16="http://schemas.microsoft.com/office/drawing/2014/main" val="2641366581"/>
                  </a:ext>
                </a:extLst>
              </a:tr>
            </a:tbl>
          </a:graphicData>
        </a:graphic>
      </p:graphicFrame>
      <p:graphicFrame>
        <p:nvGraphicFramePr>
          <p:cNvPr id="4" name="Table 3">
            <a:extLst>
              <a:ext uri="{FF2B5EF4-FFF2-40B4-BE49-F238E27FC236}">
                <a16:creationId xmlns:a16="http://schemas.microsoft.com/office/drawing/2014/main" id="{A87AF19A-FD89-E5BA-45E1-295FAD7C71EA}"/>
              </a:ext>
            </a:extLst>
          </p:cNvPr>
          <p:cNvGraphicFramePr>
            <a:graphicFrameLocks noGrp="1"/>
          </p:cNvGraphicFramePr>
          <p:nvPr>
            <p:extLst>
              <p:ext uri="{D42A27DB-BD31-4B8C-83A1-F6EECF244321}">
                <p14:modId xmlns:p14="http://schemas.microsoft.com/office/powerpoint/2010/main" val="1418630978"/>
              </p:ext>
            </p:extLst>
          </p:nvPr>
        </p:nvGraphicFramePr>
        <p:xfrm>
          <a:off x="1981200" y="4050993"/>
          <a:ext cx="8237808" cy="681507"/>
        </p:xfrm>
        <a:graphic>
          <a:graphicData uri="http://schemas.openxmlformats.org/drawingml/2006/table">
            <a:tbl>
              <a:tblPr firstRow="1" firstCol="1" bandRow="1">
                <a:tableStyleId>{5C22544A-7EE6-4342-B048-85BDC9FD1C3A}</a:tableStyleId>
              </a:tblPr>
              <a:tblGrid>
                <a:gridCol w="8237808">
                  <a:extLst>
                    <a:ext uri="{9D8B030D-6E8A-4147-A177-3AD203B41FA5}">
                      <a16:colId xmlns:a16="http://schemas.microsoft.com/office/drawing/2014/main" val="3178216621"/>
                    </a:ext>
                  </a:extLst>
                </a:gridCol>
              </a:tblGrid>
              <a:tr h="681507">
                <a:tc>
                  <a:txBody>
                    <a:bodyPr/>
                    <a:lstStyle/>
                    <a:p>
                      <a:r>
                        <a:rPr lang="en-US" sz="2400" dirty="0">
                          <a:effectLst/>
                        </a:rPr>
                        <a:t>Does the lesson have a clear historical rationale or purpose? </a:t>
                      </a:r>
                    </a:p>
                  </a:txBody>
                  <a:tcPr marL="68580" marR="68580" marT="0" marB="0" anchor="ctr"/>
                </a:tc>
                <a:extLst>
                  <a:ext uri="{0D108BD9-81ED-4DB2-BD59-A6C34878D82A}">
                    <a16:rowId xmlns:a16="http://schemas.microsoft.com/office/drawing/2014/main" val="303772944"/>
                  </a:ext>
                </a:extLst>
              </a:tr>
            </a:tbl>
          </a:graphicData>
        </a:graphic>
      </p:graphicFrame>
      <p:graphicFrame>
        <p:nvGraphicFramePr>
          <p:cNvPr id="5" name="Table 4">
            <a:extLst>
              <a:ext uri="{FF2B5EF4-FFF2-40B4-BE49-F238E27FC236}">
                <a16:creationId xmlns:a16="http://schemas.microsoft.com/office/drawing/2014/main" id="{07370F53-9F02-0E79-6F5D-ACC238F13F28}"/>
              </a:ext>
            </a:extLst>
          </p:cNvPr>
          <p:cNvGraphicFramePr>
            <a:graphicFrameLocks noGrp="1"/>
          </p:cNvGraphicFramePr>
          <p:nvPr>
            <p:extLst>
              <p:ext uri="{D42A27DB-BD31-4B8C-83A1-F6EECF244321}">
                <p14:modId xmlns:p14="http://schemas.microsoft.com/office/powerpoint/2010/main" val="562238469"/>
              </p:ext>
            </p:extLst>
          </p:nvPr>
        </p:nvGraphicFramePr>
        <p:xfrm>
          <a:off x="1968995" y="5079490"/>
          <a:ext cx="8241805" cy="1053384"/>
        </p:xfrm>
        <a:graphic>
          <a:graphicData uri="http://schemas.openxmlformats.org/drawingml/2006/table">
            <a:tbl>
              <a:tblPr firstRow="1" firstCol="1" bandRow="1">
                <a:tableStyleId>{5C22544A-7EE6-4342-B048-85BDC9FD1C3A}</a:tableStyleId>
              </a:tblPr>
              <a:tblGrid>
                <a:gridCol w="8241805">
                  <a:extLst>
                    <a:ext uri="{9D8B030D-6E8A-4147-A177-3AD203B41FA5}">
                      <a16:colId xmlns:a16="http://schemas.microsoft.com/office/drawing/2014/main" val="3003612568"/>
                    </a:ext>
                  </a:extLst>
                </a:gridCol>
              </a:tblGrid>
              <a:tr h="1053384">
                <a:tc>
                  <a:txBody>
                    <a:bodyPr/>
                    <a:lstStyle/>
                    <a:p>
                      <a:r>
                        <a:rPr lang="en-US" sz="2400" dirty="0">
                          <a:effectLst/>
                        </a:rPr>
                        <a:t>Does the lesson prompt genuine historical thinking? Are the ‘higher value’ activities given enough time within the lesson?</a:t>
                      </a:r>
                    </a:p>
                  </a:txBody>
                  <a:tcPr marL="68580" marR="68580" marT="0" marB="0" anchor="ctr"/>
                </a:tc>
                <a:extLst>
                  <a:ext uri="{0D108BD9-81ED-4DB2-BD59-A6C34878D82A}">
                    <a16:rowId xmlns:a16="http://schemas.microsoft.com/office/drawing/2014/main" val="1054251408"/>
                  </a:ext>
                </a:extLst>
              </a:tr>
            </a:tbl>
          </a:graphicData>
        </a:graphic>
      </p:graphicFrame>
    </p:spTree>
    <p:extLst>
      <p:ext uri="{BB962C8B-B14F-4D97-AF65-F5344CB8AC3E}">
        <p14:creationId xmlns:p14="http://schemas.microsoft.com/office/powerpoint/2010/main" val="3515119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61AB377-A236-D1AC-E761-ABA1558D9FB9}"/>
              </a:ext>
            </a:extLst>
          </p:cNvPr>
          <p:cNvPicPr>
            <a:picLocks noChangeAspect="1"/>
          </p:cNvPicPr>
          <p:nvPr/>
        </p:nvPicPr>
        <p:blipFill rotWithShape="1">
          <a:blip r:embed="rId2"/>
          <a:srcRect l="7342"/>
          <a:stretch/>
        </p:blipFill>
        <p:spPr>
          <a:xfrm>
            <a:off x="0" y="174567"/>
            <a:ext cx="12192000" cy="6683433"/>
          </a:xfrm>
          <a:prstGeom prst="rect">
            <a:avLst/>
          </a:prstGeom>
        </p:spPr>
      </p:pic>
    </p:spTree>
    <p:extLst>
      <p:ext uri="{BB962C8B-B14F-4D97-AF65-F5344CB8AC3E}">
        <p14:creationId xmlns:p14="http://schemas.microsoft.com/office/powerpoint/2010/main" val="3581926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1325</TotalTime>
  <Words>1296</Words>
  <Application>Microsoft Office PowerPoint</Application>
  <PresentationFormat>Widescreen</PresentationFormat>
  <Paragraphs>106</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PGCE History Mentors’ Meeting June 2023</vt:lpstr>
      <vt:lpstr>2022-23: the year that was!</vt:lpstr>
      <vt:lpstr>ITAP – part 1</vt:lpstr>
      <vt:lpstr>PowerPoint Presentation</vt:lpstr>
      <vt:lpstr>PowerPoint Presentation</vt:lpstr>
      <vt:lpstr>Experienced planning! </vt:lpstr>
      <vt:lpstr>Learning to plan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PGCE History Mentors’ Meeting</dc:title>
  <dc:creator>Helen Snelson</dc:creator>
  <cp:lastModifiedBy>Helen Snelson</cp:lastModifiedBy>
  <cp:revision>57</cp:revision>
  <dcterms:created xsi:type="dcterms:W3CDTF">2022-01-13T15:52:02Z</dcterms:created>
  <dcterms:modified xsi:type="dcterms:W3CDTF">2023-06-28T10:49:19Z</dcterms:modified>
</cp:coreProperties>
</file>